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F2B"/>
    <a:srgbClr val="CCCCCC"/>
    <a:srgbClr val="F2F2F2"/>
    <a:srgbClr val="808080"/>
    <a:srgbClr val="F4A4A2"/>
    <a:srgbClr val="E94D49"/>
    <a:srgbClr val="EE716E"/>
    <a:srgbClr val="2F89FC"/>
    <a:srgbClr val="0345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772"/>
  </p:normalViewPr>
  <p:slideViewPr>
    <p:cSldViewPr snapToGrid="0" showGuides="1">
      <p:cViewPr varScale="1">
        <p:scale>
          <a:sx n="94" d="100"/>
          <a:sy n="94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A6212-DA49-4A7A-8247-AFAC677E3259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932A-FB0E-42AD-AA0E-92C5B4AC20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90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75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47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4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03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57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69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2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11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93C549CF-6057-1129-25C5-4F40DBAAC9B4}"/>
              </a:ext>
            </a:extLst>
          </p:cNvPr>
          <p:cNvSpPr/>
          <p:nvPr/>
        </p:nvSpPr>
        <p:spPr>
          <a:xfrm>
            <a:off x="0" y="6304788"/>
            <a:ext cx="12191999" cy="553212"/>
          </a:xfrm>
          <a:custGeom>
            <a:avLst/>
            <a:gdLst>
              <a:gd name="connsiteX0" fmla="*/ 0 w 6102477"/>
              <a:gd name="connsiteY0" fmla="*/ 0 h 553212"/>
              <a:gd name="connsiteX1" fmla="*/ 6102477 w 6102477"/>
              <a:gd name="connsiteY1" fmla="*/ 0 h 553212"/>
              <a:gd name="connsiteX2" fmla="*/ 6102477 w 6102477"/>
              <a:gd name="connsiteY2" fmla="*/ 553212 h 553212"/>
              <a:gd name="connsiteX3" fmla="*/ 0 w 6102477"/>
              <a:gd name="connsiteY3" fmla="*/ 553212 h 55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477" h="553212">
                <a:moveTo>
                  <a:pt x="0" y="0"/>
                </a:moveTo>
                <a:lnTo>
                  <a:pt x="6102477" y="0"/>
                </a:lnTo>
                <a:lnTo>
                  <a:pt x="6102477" y="553212"/>
                </a:lnTo>
                <a:lnTo>
                  <a:pt x="0" y="553212"/>
                </a:lnTo>
                <a:close/>
              </a:path>
            </a:pathLst>
          </a:custGeom>
          <a:solidFill>
            <a:srgbClr val="E62F2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9" name="Afbeelding 8" descr="Afbeelding met persoon, binnen, muur, plafond&#10;&#10;Automatisch gegenereerde beschrijving">
            <a:extLst>
              <a:ext uri="{FF2B5EF4-FFF2-40B4-BE49-F238E27FC236}">
                <a16:creationId xmlns:a16="http://schemas.microsoft.com/office/drawing/2014/main" id="{63184A35-5947-2345-84C0-A420A49AB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11005" r="27173" b="11005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grpSp>
        <p:nvGrpSpPr>
          <p:cNvPr id="330" name="Groep 329">
            <a:extLst>
              <a:ext uri="{FF2B5EF4-FFF2-40B4-BE49-F238E27FC236}">
                <a16:creationId xmlns:a16="http://schemas.microsoft.com/office/drawing/2014/main" id="{43188F9E-5084-C78D-D615-9F064C402FE5}"/>
              </a:ext>
            </a:extLst>
          </p:cNvPr>
          <p:cNvGrpSpPr/>
          <p:nvPr userDrawn="1"/>
        </p:nvGrpSpPr>
        <p:grpSpPr>
          <a:xfrm>
            <a:off x="11453115" y="0"/>
            <a:ext cx="738885" cy="738886"/>
            <a:chOff x="11453115" y="0"/>
            <a:chExt cx="738885" cy="738886"/>
          </a:xfrm>
        </p:grpSpPr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32A73134-0165-3952-50A8-A1A27637C3A5}"/>
                </a:ext>
              </a:extLst>
            </p:cNvPr>
            <p:cNvSpPr/>
            <p:nvPr/>
          </p:nvSpPr>
          <p:spPr>
            <a:xfrm>
              <a:off x="11453115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1F592301-C55F-7343-25AC-B01D8B326913}"/>
                </a:ext>
              </a:extLst>
            </p:cNvPr>
            <p:cNvSpPr/>
            <p:nvPr/>
          </p:nvSpPr>
          <p:spPr>
            <a:xfrm>
              <a:off x="11666437" y="227403"/>
              <a:ext cx="312241" cy="284080"/>
            </a:xfrm>
            <a:custGeom>
              <a:avLst/>
              <a:gdLst>
                <a:gd name="connsiteX0" fmla="*/ 112268 w 312241"/>
                <a:gd name="connsiteY0" fmla="*/ 197104 h 284080"/>
                <a:gd name="connsiteX1" fmla="*/ 108839 w 312241"/>
                <a:gd name="connsiteY1" fmla="*/ 205486 h 284080"/>
                <a:gd name="connsiteX2" fmla="*/ 100457 w 312241"/>
                <a:gd name="connsiteY2" fmla="*/ 208915 h 284080"/>
                <a:gd name="connsiteX3" fmla="*/ 92075 w 312241"/>
                <a:gd name="connsiteY3" fmla="*/ 205486 h 284080"/>
                <a:gd name="connsiteX4" fmla="*/ 88646 w 312241"/>
                <a:gd name="connsiteY4" fmla="*/ 197104 h 284080"/>
                <a:gd name="connsiteX5" fmla="*/ 92075 w 312241"/>
                <a:gd name="connsiteY5" fmla="*/ 188722 h 284080"/>
                <a:gd name="connsiteX6" fmla="*/ 100457 w 312241"/>
                <a:gd name="connsiteY6" fmla="*/ 185293 h 284080"/>
                <a:gd name="connsiteX7" fmla="*/ 108839 w 312241"/>
                <a:gd name="connsiteY7" fmla="*/ 188722 h 284080"/>
                <a:gd name="connsiteX8" fmla="*/ 112268 w 312241"/>
                <a:gd name="connsiteY8" fmla="*/ 197104 h 284080"/>
                <a:gd name="connsiteX9" fmla="*/ 141478 w 312241"/>
                <a:gd name="connsiteY9" fmla="*/ 185166 h 284080"/>
                <a:gd name="connsiteX10" fmla="*/ 141478 w 312241"/>
                <a:gd name="connsiteY10" fmla="*/ 185166 h 284080"/>
                <a:gd name="connsiteX11" fmla="*/ 133096 w 312241"/>
                <a:gd name="connsiteY11" fmla="*/ 188595 h 284080"/>
                <a:gd name="connsiteX12" fmla="*/ 129667 w 312241"/>
                <a:gd name="connsiteY12" fmla="*/ 196977 h 284080"/>
                <a:gd name="connsiteX13" fmla="*/ 133096 w 312241"/>
                <a:gd name="connsiteY13" fmla="*/ 205359 h 284080"/>
                <a:gd name="connsiteX14" fmla="*/ 141478 w 312241"/>
                <a:gd name="connsiteY14" fmla="*/ 208788 h 284080"/>
                <a:gd name="connsiteX15" fmla="*/ 149860 w 312241"/>
                <a:gd name="connsiteY15" fmla="*/ 205359 h 284080"/>
                <a:gd name="connsiteX16" fmla="*/ 153289 w 312241"/>
                <a:gd name="connsiteY16" fmla="*/ 196977 h 284080"/>
                <a:gd name="connsiteX17" fmla="*/ 149860 w 312241"/>
                <a:gd name="connsiteY17" fmla="*/ 188595 h 284080"/>
                <a:gd name="connsiteX18" fmla="*/ 141478 w 312241"/>
                <a:gd name="connsiteY18" fmla="*/ 185166 h 284080"/>
                <a:gd name="connsiteX19" fmla="*/ 141478 w 312241"/>
                <a:gd name="connsiteY19" fmla="*/ 185166 h 284080"/>
                <a:gd name="connsiteX20" fmla="*/ 59309 w 312241"/>
                <a:gd name="connsiteY20" fmla="*/ 185166 h 284080"/>
                <a:gd name="connsiteX21" fmla="*/ 59309 w 312241"/>
                <a:gd name="connsiteY21" fmla="*/ 185166 h 284080"/>
                <a:gd name="connsiteX22" fmla="*/ 50927 w 312241"/>
                <a:gd name="connsiteY22" fmla="*/ 188595 h 284080"/>
                <a:gd name="connsiteX23" fmla="*/ 47498 w 312241"/>
                <a:gd name="connsiteY23" fmla="*/ 196977 h 284080"/>
                <a:gd name="connsiteX24" fmla="*/ 50927 w 312241"/>
                <a:gd name="connsiteY24" fmla="*/ 205359 h 284080"/>
                <a:gd name="connsiteX25" fmla="*/ 59309 w 312241"/>
                <a:gd name="connsiteY25" fmla="*/ 208788 h 284080"/>
                <a:gd name="connsiteX26" fmla="*/ 67691 w 312241"/>
                <a:gd name="connsiteY26" fmla="*/ 205359 h 284080"/>
                <a:gd name="connsiteX27" fmla="*/ 71120 w 312241"/>
                <a:gd name="connsiteY27" fmla="*/ 196977 h 284080"/>
                <a:gd name="connsiteX28" fmla="*/ 67691 w 312241"/>
                <a:gd name="connsiteY28" fmla="*/ 188595 h 284080"/>
                <a:gd name="connsiteX29" fmla="*/ 59309 w 312241"/>
                <a:gd name="connsiteY29" fmla="*/ 185166 h 284080"/>
                <a:gd name="connsiteX30" fmla="*/ 59309 w 312241"/>
                <a:gd name="connsiteY30" fmla="*/ 185166 h 284080"/>
                <a:gd name="connsiteX31" fmla="*/ 312166 w 312241"/>
                <a:gd name="connsiteY31" fmla="*/ 97155 h 284080"/>
                <a:gd name="connsiteX32" fmla="*/ 297688 w 312241"/>
                <a:gd name="connsiteY32" fmla="*/ 143637 h 284080"/>
                <a:gd name="connsiteX33" fmla="*/ 311658 w 312241"/>
                <a:gd name="connsiteY33" fmla="*/ 185801 h 284080"/>
                <a:gd name="connsiteX34" fmla="*/ 311277 w 312241"/>
                <a:gd name="connsiteY34" fmla="*/ 193421 h 284080"/>
                <a:gd name="connsiteX35" fmla="*/ 305943 w 312241"/>
                <a:gd name="connsiteY35" fmla="*/ 198755 h 284080"/>
                <a:gd name="connsiteX36" fmla="*/ 298323 w 312241"/>
                <a:gd name="connsiteY36" fmla="*/ 199136 h 284080"/>
                <a:gd name="connsiteX37" fmla="*/ 249047 w 312241"/>
                <a:gd name="connsiteY37" fmla="*/ 182753 h 284080"/>
                <a:gd name="connsiteX38" fmla="*/ 200787 w 312241"/>
                <a:gd name="connsiteY38" fmla="*/ 193675 h 284080"/>
                <a:gd name="connsiteX39" fmla="*/ 200787 w 312241"/>
                <a:gd name="connsiteY39" fmla="*/ 196977 h 284080"/>
                <a:gd name="connsiteX40" fmla="*/ 100457 w 312241"/>
                <a:gd name="connsiteY40" fmla="*/ 279273 h 284080"/>
                <a:gd name="connsiteX41" fmla="*/ 54229 w 312241"/>
                <a:gd name="connsiteY41" fmla="*/ 270002 h 284080"/>
                <a:gd name="connsiteX42" fmla="*/ 13208 w 312241"/>
                <a:gd name="connsiteY42" fmla="*/ 283591 h 284080"/>
                <a:gd name="connsiteX43" fmla="*/ 5969 w 312241"/>
                <a:gd name="connsiteY43" fmla="*/ 283210 h 284080"/>
                <a:gd name="connsiteX44" fmla="*/ 889 w 312241"/>
                <a:gd name="connsiteY44" fmla="*/ 278130 h 284080"/>
                <a:gd name="connsiteX45" fmla="*/ 508 w 312241"/>
                <a:gd name="connsiteY45" fmla="*/ 270891 h 284080"/>
                <a:gd name="connsiteX46" fmla="*/ 12065 w 312241"/>
                <a:gd name="connsiteY46" fmla="*/ 235966 h 284080"/>
                <a:gd name="connsiteX47" fmla="*/ 0 w 312241"/>
                <a:gd name="connsiteY47" fmla="*/ 196723 h 284080"/>
                <a:gd name="connsiteX48" fmla="*/ 77978 w 312241"/>
                <a:gd name="connsiteY48" fmla="*/ 116586 h 284080"/>
                <a:gd name="connsiteX49" fmla="*/ 75438 w 312241"/>
                <a:gd name="connsiteY49" fmla="*/ 96774 h 284080"/>
                <a:gd name="connsiteX50" fmla="*/ 193802 w 312241"/>
                <a:gd name="connsiteY50" fmla="*/ 0 h 284080"/>
                <a:gd name="connsiteX51" fmla="*/ 312166 w 312241"/>
                <a:gd name="connsiteY51" fmla="*/ 96774 h 284080"/>
                <a:gd name="connsiteX52" fmla="*/ 312166 w 312241"/>
                <a:gd name="connsiteY52" fmla="*/ 96774 h 284080"/>
                <a:gd name="connsiteX53" fmla="*/ 186944 w 312241"/>
                <a:gd name="connsiteY53" fmla="*/ 197104 h 284080"/>
                <a:gd name="connsiteX54" fmla="*/ 100457 w 312241"/>
                <a:gd name="connsiteY54" fmla="*/ 128651 h 284080"/>
                <a:gd name="connsiteX55" fmla="*/ 13970 w 312241"/>
                <a:gd name="connsiteY55" fmla="*/ 197104 h 284080"/>
                <a:gd name="connsiteX56" fmla="*/ 25400 w 312241"/>
                <a:gd name="connsiteY56" fmla="*/ 231140 h 284080"/>
                <a:gd name="connsiteX57" fmla="*/ 26416 w 312241"/>
                <a:gd name="connsiteY57" fmla="*/ 237363 h 284080"/>
                <a:gd name="connsiteX58" fmla="*/ 16256 w 312241"/>
                <a:gd name="connsiteY58" fmla="*/ 268097 h 284080"/>
                <a:gd name="connsiteX59" fmla="*/ 52451 w 312241"/>
                <a:gd name="connsiteY59" fmla="*/ 256032 h 284080"/>
                <a:gd name="connsiteX60" fmla="*/ 52451 w 312241"/>
                <a:gd name="connsiteY60" fmla="*/ 256032 h 284080"/>
                <a:gd name="connsiteX61" fmla="*/ 57531 w 312241"/>
                <a:gd name="connsiteY61" fmla="*/ 256286 h 284080"/>
                <a:gd name="connsiteX62" fmla="*/ 100584 w 312241"/>
                <a:gd name="connsiteY62" fmla="*/ 265430 h 284080"/>
                <a:gd name="connsiteX63" fmla="*/ 187071 w 312241"/>
                <a:gd name="connsiteY63" fmla="*/ 196977 h 284080"/>
                <a:gd name="connsiteX64" fmla="*/ 187071 w 312241"/>
                <a:gd name="connsiteY64" fmla="*/ 196977 h 284080"/>
                <a:gd name="connsiteX65" fmla="*/ 284480 w 312241"/>
                <a:gd name="connsiteY65" fmla="*/ 138430 h 284080"/>
                <a:gd name="connsiteX66" fmla="*/ 284480 w 312241"/>
                <a:gd name="connsiteY66" fmla="*/ 138430 h 284080"/>
                <a:gd name="connsiteX67" fmla="*/ 298450 w 312241"/>
                <a:gd name="connsiteY67" fmla="*/ 97155 h 284080"/>
                <a:gd name="connsiteX68" fmla="*/ 193929 w 312241"/>
                <a:gd name="connsiteY68" fmla="*/ 14224 h 284080"/>
                <a:gd name="connsiteX69" fmla="*/ 89408 w 312241"/>
                <a:gd name="connsiteY69" fmla="*/ 97155 h 284080"/>
                <a:gd name="connsiteX70" fmla="*/ 89408 w 312241"/>
                <a:gd name="connsiteY70" fmla="*/ 97155 h 284080"/>
                <a:gd name="connsiteX71" fmla="*/ 91948 w 312241"/>
                <a:gd name="connsiteY71" fmla="*/ 115189 h 284080"/>
                <a:gd name="connsiteX72" fmla="*/ 100457 w 312241"/>
                <a:gd name="connsiteY72" fmla="*/ 114935 h 284080"/>
                <a:gd name="connsiteX73" fmla="*/ 198628 w 312241"/>
                <a:gd name="connsiteY73" fmla="*/ 179959 h 284080"/>
                <a:gd name="connsiteX74" fmla="*/ 245745 w 312241"/>
                <a:gd name="connsiteY74" fmla="*/ 169164 h 284080"/>
                <a:gd name="connsiteX75" fmla="*/ 250825 w 312241"/>
                <a:gd name="connsiteY75" fmla="*/ 168910 h 284080"/>
                <a:gd name="connsiteX76" fmla="*/ 296418 w 312241"/>
                <a:gd name="connsiteY76" fmla="*/ 184023 h 284080"/>
                <a:gd name="connsiteX77" fmla="*/ 283464 w 312241"/>
                <a:gd name="connsiteY77" fmla="*/ 144780 h 284080"/>
                <a:gd name="connsiteX78" fmla="*/ 284480 w 312241"/>
                <a:gd name="connsiteY78" fmla="*/ 138557 h 284080"/>
                <a:gd name="connsiteX79" fmla="*/ 284480 w 312241"/>
                <a:gd name="connsiteY79" fmla="*/ 138557 h 28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12241" h="284080">
                  <a:moveTo>
                    <a:pt x="112268" y="197104"/>
                  </a:moveTo>
                  <a:cubicBezTo>
                    <a:pt x="112268" y="200279"/>
                    <a:pt x="110998" y="203327"/>
                    <a:pt x="108839" y="205486"/>
                  </a:cubicBezTo>
                  <a:cubicBezTo>
                    <a:pt x="106553" y="207772"/>
                    <a:pt x="103632" y="208915"/>
                    <a:pt x="100457" y="208915"/>
                  </a:cubicBezTo>
                  <a:cubicBezTo>
                    <a:pt x="97282" y="208915"/>
                    <a:pt x="94234" y="207645"/>
                    <a:pt x="92075" y="205486"/>
                  </a:cubicBezTo>
                  <a:cubicBezTo>
                    <a:pt x="89789" y="203200"/>
                    <a:pt x="88646" y="200279"/>
                    <a:pt x="88646" y="197104"/>
                  </a:cubicBezTo>
                  <a:cubicBezTo>
                    <a:pt x="88646" y="193929"/>
                    <a:pt x="89916" y="190881"/>
                    <a:pt x="92075" y="188722"/>
                  </a:cubicBezTo>
                  <a:cubicBezTo>
                    <a:pt x="94361" y="186436"/>
                    <a:pt x="97282" y="185293"/>
                    <a:pt x="100457" y="185293"/>
                  </a:cubicBezTo>
                  <a:cubicBezTo>
                    <a:pt x="103632" y="185293"/>
                    <a:pt x="106680" y="186563"/>
                    <a:pt x="108839" y="188722"/>
                  </a:cubicBezTo>
                  <a:cubicBezTo>
                    <a:pt x="111125" y="191008"/>
                    <a:pt x="112268" y="193929"/>
                    <a:pt x="112268" y="197104"/>
                  </a:cubicBezTo>
                  <a:close/>
                  <a:moveTo>
                    <a:pt x="141478" y="185166"/>
                  </a:moveTo>
                  <a:lnTo>
                    <a:pt x="141478" y="185166"/>
                  </a:lnTo>
                  <a:cubicBezTo>
                    <a:pt x="138303" y="185166"/>
                    <a:pt x="135255" y="186436"/>
                    <a:pt x="133096" y="188595"/>
                  </a:cubicBezTo>
                  <a:cubicBezTo>
                    <a:pt x="130810" y="190881"/>
                    <a:pt x="129667" y="193802"/>
                    <a:pt x="129667" y="196977"/>
                  </a:cubicBezTo>
                  <a:cubicBezTo>
                    <a:pt x="129667" y="200152"/>
                    <a:pt x="130937" y="203200"/>
                    <a:pt x="133096" y="205359"/>
                  </a:cubicBezTo>
                  <a:cubicBezTo>
                    <a:pt x="135382" y="207645"/>
                    <a:pt x="138303" y="208788"/>
                    <a:pt x="141478" y="208788"/>
                  </a:cubicBezTo>
                  <a:cubicBezTo>
                    <a:pt x="144653" y="208788"/>
                    <a:pt x="147701" y="207518"/>
                    <a:pt x="149860" y="205359"/>
                  </a:cubicBezTo>
                  <a:cubicBezTo>
                    <a:pt x="152146" y="203073"/>
                    <a:pt x="153289" y="200152"/>
                    <a:pt x="153289" y="196977"/>
                  </a:cubicBezTo>
                  <a:cubicBezTo>
                    <a:pt x="153289" y="193802"/>
                    <a:pt x="152019" y="190754"/>
                    <a:pt x="149860" y="188595"/>
                  </a:cubicBezTo>
                  <a:cubicBezTo>
                    <a:pt x="147574" y="186309"/>
                    <a:pt x="144653" y="185166"/>
                    <a:pt x="141478" y="185166"/>
                  </a:cubicBezTo>
                  <a:lnTo>
                    <a:pt x="141478" y="185166"/>
                  </a:lnTo>
                  <a:close/>
                  <a:moveTo>
                    <a:pt x="59309" y="185166"/>
                  </a:moveTo>
                  <a:lnTo>
                    <a:pt x="59309" y="185166"/>
                  </a:lnTo>
                  <a:cubicBezTo>
                    <a:pt x="56134" y="185166"/>
                    <a:pt x="53086" y="186436"/>
                    <a:pt x="50927" y="188595"/>
                  </a:cubicBezTo>
                  <a:cubicBezTo>
                    <a:pt x="48641" y="190881"/>
                    <a:pt x="47498" y="193802"/>
                    <a:pt x="47498" y="196977"/>
                  </a:cubicBezTo>
                  <a:cubicBezTo>
                    <a:pt x="47498" y="200152"/>
                    <a:pt x="48768" y="203200"/>
                    <a:pt x="50927" y="205359"/>
                  </a:cubicBezTo>
                  <a:cubicBezTo>
                    <a:pt x="53213" y="207645"/>
                    <a:pt x="56134" y="208788"/>
                    <a:pt x="59309" y="208788"/>
                  </a:cubicBezTo>
                  <a:cubicBezTo>
                    <a:pt x="62484" y="208788"/>
                    <a:pt x="65532" y="207518"/>
                    <a:pt x="67691" y="205359"/>
                  </a:cubicBezTo>
                  <a:cubicBezTo>
                    <a:pt x="69977" y="203073"/>
                    <a:pt x="71120" y="200152"/>
                    <a:pt x="71120" y="196977"/>
                  </a:cubicBezTo>
                  <a:cubicBezTo>
                    <a:pt x="71120" y="193802"/>
                    <a:pt x="69850" y="190754"/>
                    <a:pt x="67691" y="188595"/>
                  </a:cubicBezTo>
                  <a:cubicBezTo>
                    <a:pt x="65405" y="186309"/>
                    <a:pt x="62484" y="185166"/>
                    <a:pt x="59309" y="185166"/>
                  </a:cubicBezTo>
                  <a:lnTo>
                    <a:pt x="59309" y="185166"/>
                  </a:lnTo>
                  <a:close/>
                  <a:moveTo>
                    <a:pt x="312166" y="97155"/>
                  </a:moveTo>
                  <a:cubicBezTo>
                    <a:pt x="312166" y="113792"/>
                    <a:pt x="307086" y="129921"/>
                    <a:pt x="297688" y="143637"/>
                  </a:cubicBezTo>
                  <a:lnTo>
                    <a:pt x="311658" y="185801"/>
                  </a:lnTo>
                  <a:cubicBezTo>
                    <a:pt x="312547" y="188341"/>
                    <a:pt x="312420" y="191008"/>
                    <a:pt x="311277" y="193421"/>
                  </a:cubicBezTo>
                  <a:cubicBezTo>
                    <a:pt x="310261" y="195834"/>
                    <a:pt x="308229" y="197739"/>
                    <a:pt x="305943" y="198755"/>
                  </a:cubicBezTo>
                  <a:cubicBezTo>
                    <a:pt x="303657" y="199771"/>
                    <a:pt x="300863" y="199898"/>
                    <a:pt x="298323" y="199136"/>
                  </a:cubicBezTo>
                  <a:lnTo>
                    <a:pt x="249047" y="182753"/>
                  </a:lnTo>
                  <a:cubicBezTo>
                    <a:pt x="233680" y="189230"/>
                    <a:pt x="217424" y="192913"/>
                    <a:pt x="200787" y="193675"/>
                  </a:cubicBezTo>
                  <a:cubicBezTo>
                    <a:pt x="200787" y="194818"/>
                    <a:pt x="200787" y="195961"/>
                    <a:pt x="200787" y="196977"/>
                  </a:cubicBezTo>
                  <a:cubicBezTo>
                    <a:pt x="200787" y="242316"/>
                    <a:pt x="155702" y="279273"/>
                    <a:pt x="100457" y="279273"/>
                  </a:cubicBezTo>
                  <a:cubicBezTo>
                    <a:pt x="84582" y="279273"/>
                    <a:pt x="68834" y="276225"/>
                    <a:pt x="54229" y="270002"/>
                  </a:cubicBezTo>
                  <a:lnTo>
                    <a:pt x="13208" y="283591"/>
                  </a:lnTo>
                  <a:cubicBezTo>
                    <a:pt x="10795" y="284353"/>
                    <a:pt x="8255" y="284226"/>
                    <a:pt x="5969" y="283210"/>
                  </a:cubicBezTo>
                  <a:cubicBezTo>
                    <a:pt x="3683" y="282194"/>
                    <a:pt x="1905" y="280416"/>
                    <a:pt x="889" y="278130"/>
                  </a:cubicBezTo>
                  <a:cubicBezTo>
                    <a:pt x="-127" y="275844"/>
                    <a:pt x="-254" y="273304"/>
                    <a:pt x="508" y="270891"/>
                  </a:cubicBezTo>
                  <a:lnTo>
                    <a:pt x="12065" y="235966"/>
                  </a:lnTo>
                  <a:cubicBezTo>
                    <a:pt x="4318" y="224409"/>
                    <a:pt x="127" y="210693"/>
                    <a:pt x="0" y="196723"/>
                  </a:cubicBezTo>
                  <a:cubicBezTo>
                    <a:pt x="0" y="157734"/>
                    <a:pt x="33401" y="124968"/>
                    <a:pt x="77978" y="116586"/>
                  </a:cubicBezTo>
                  <a:cubicBezTo>
                    <a:pt x="76327" y="110109"/>
                    <a:pt x="75438" y="103505"/>
                    <a:pt x="75438" y="96774"/>
                  </a:cubicBezTo>
                  <a:cubicBezTo>
                    <a:pt x="75438" y="43434"/>
                    <a:pt x="128524" y="0"/>
                    <a:pt x="193802" y="0"/>
                  </a:cubicBezTo>
                  <a:cubicBezTo>
                    <a:pt x="259080" y="0"/>
                    <a:pt x="312166" y="43434"/>
                    <a:pt x="312166" y="96774"/>
                  </a:cubicBezTo>
                  <a:lnTo>
                    <a:pt x="312166" y="96774"/>
                  </a:lnTo>
                  <a:close/>
                  <a:moveTo>
                    <a:pt x="186944" y="197104"/>
                  </a:moveTo>
                  <a:cubicBezTo>
                    <a:pt x="186944" y="159385"/>
                    <a:pt x="148082" y="128651"/>
                    <a:pt x="100457" y="128651"/>
                  </a:cubicBezTo>
                  <a:cubicBezTo>
                    <a:pt x="52832" y="128651"/>
                    <a:pt x="13970" y="159385"/>
                    <a:pt x="13970" y="197104"/>
                  </a:cubicBezTo>
                  <a:cubicBezTo>
                    <a:pt x="13970" y="209423"/>
                    <a:pt x="18034" y="221234"/>
                    <a:pt x="25400" y="231140"/>
                  </a:cubicBezTo>
                  <a:cubicBezTo>
                    <a:pt x="26670" y="232918"/>
                    <a:pt x="27051" y="235331"/>
                    <a:pt x="26416" y="237363"/>
                  </a:cubicBezTo>
                  <a:lnTo>
                    <a:pt x="16256" y="268097"/>
                  </a:lnTo>
                  <a:lnTo>
                    <a:pt x="52451" y="256032"/>
                  </a:lnTo>
                  <a:lnTo>
                    <a:pt x="52451" y="256032"/>
                  </a:lnTo>
                  <a:cubicBezTo>
                    <a:pt x="54102" y="255524"/>
                    <a:pt x="55880" y="255524"/>
                    <a:pt x="57531" y="256286"/>
                  </a:cubicBezTo>
                  <a:cubicBezTo>
                    <a:pt x="71120" y="262382"/>
                    <a:pt x="85725" y="265430"/>
                    <a:pt x="100584" y="265430"/>
                  </a:cubicBezTo>
                  <a:cubicBezTo>
                    <a:pt x="148336" y="265430"/>
                    <a:pt x="187071" y="234696"/>
                    <a:pt x="187071" y="196977"/>
                  </a:cubicBezTo>
                  <a:lnTo>
                    <a:pt x="187071" y="196977"/>
                  </a:lnTo>
                  <a:close/>
                  <a:moveTo>
                    <a:pt x="284480" y="138430"/>
                  </a:moveTo>
                  <a:lnTo>
                    <a:pt x="284480" y="138430"/>
                  </a:lnTo>
                  <a:cubicBezTo>
                    <a:pt x="293370" y="126492"/>
                    <a:pt x="298323" y="112014"/>
                    <a:pt x="298450" y="97155"/>
                  </a:cubicBezTo>
                  <a:cubicBezTo>
                    <a:pt x="298450" y="51435"/>
                    <a:pt x="251587" y="14224"/>
                    <a:pt x="193929" y="14224"/>
                  </a:cubicBezTo>
                  <a:cubicBezTo>
                    <a:pt x="136271" y="14224"/>
                    <a:pt x="89408" y="51435"/>
                    <a:pt x="89408" y="97155"/>
                  </a:cubicBezTo>
                  <a:lnTo>
                    <a:pt x="89408" y="97155"/>
                  </a:lnTo>
                  <a:cubicBezTo>
                    <a:pt x="89408" y="103251"/>
                    <a:pt x="90297" y="109347"/>
                    <a:pt x="91948" y="115189"/>
                  </a:cubicBezTo>
                  <a:cubicBezTo>
                    <a:pt x="94742" y="114935"/>
                    <a:pt x="97536" y="114935"/>
                    <a:pt x="100457" y="114935"/>
                  </a:cubicBezTo>
                  <a:cubicBezTo>
                    <a:pt x="148590" y="114935"/>
                    <a:pt x="188976" y="142875"/>
                    <a:pt x="198628" y="179959"/>
                  </a:cubicBezTo>
                  <a:cubicBezTo>
                    <a:pt x="214884" y="179451"/>
                    <a:pt x="230886" y="175768"/>
                    <a:pt x="245745" y="169164"/>
                  </a:cubicBezTo>
                  <a:cubicBezTo>
                    <a:pt x="247396" y="168402"/>
                    <a:pt x="249174" y="168402"/>
                    <a:pt x="250825" y="168910"/>
                  </a:cubicBezTo>
                  <a:lnTo>
                    <a:pt x="296418" y="184023"/>
                  </a:lnTo>
                  <a:lnTo>
                    <a:pt x="283464" y="144780"/>
                  </a:lnTo>
                  <a:cubicBezTo>
                    <a:pt x="282702" y="142621"/>
                    <a:pt x="283083" y="140335"/>
                    <a:pt x="284480" y="138557"/>
                  </a:cubicBezTo>
                  <a:lnTo>
                    <a:pt x="284480" y="13855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6" name="Tijdelijke aanduiding voor tekst 335">
            <a:extLst>
              <a:ext uri="{FF2B5EF4-FFF2-40B4-BE49-F238E27FC236}">
                <a16:creationId xmlns:a16="http://schemas.microsoft.com/office/drawing/2014/main" id="{2C65DA45-287F-8873-57A9-762E75625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4400" y="2279453"/>
            <a:ext cx="3338512" cy="316802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37" name="Tijdelijke aanduiding voor tekst 335">
            <a:extLst>
              <a:ext uri="{FF2B5EF4-FFF2-40B4-BE49-F238E27FC236}">
                <a16:creationId xmlns:a16="http://schemas.microsoft.com/office/drawing/2014/main" id="{EF7406EF-6659-A4EA-73A3-711EE8786E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4400" y="2688900"/>
            <a:ext cx="3338512" cy="316802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38" name="Tijdelijke aanduiding voor tekst 335">
            <a:extLst>
              <a:ext uri="{FF2B5EF4-FFF2-40B4-BE49-F238E27FC236}">
                <a16:creationId xmlns:a16="http://schemas.microsoft.com/office/drawing/2014/main" id="{4B6FB802-5BDC-8871-4DF0-2A4FE3394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44400" y="3098348"/>
            <a:ext cx="3338512" cy="316802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FCFB04DF-1B3B-9DE3-7076-5993959E1D38}"/>
              </a:ext>
            </a:extLst>
          </p:cNvPr>
          <p:cNvCxnSpPr>
            <a:cxnSpLocks/>
          </p:cNvCxnSpPr>
          <p:nvPr userDrawn="1"/>
        </p:nvCxnSpPr>
        <p:spPr>
          <a:xfrm>
            <a:off x="442912" y="2642577"/>
            <a:ext cx="5040000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echte verbindingslijn 343">
            <a:extLst>
              <a:ext uri="{FF2B5EF4-FFF2-40B4-BE49-F238E27FC236}">
                <a16:creationId xmlns:a16="http://schemas.microsoft.com/office/drawing/2014/main" id="{E166BE2E-2B2C-31CC-578A-6A094E23EE57}"/>
              </a:ext>
            </a:extLst>
          </p:cNvPr>
          <p:cNvCxnSpPr>
            <a:cxnSpLocks/>
          </p:cNvCxnSpPr>
          <p:nvPr userDrawn="1"/>
        </p:nvCxnSpPr>
        <p:spPr>
          <a:xfrm>
            <a:off x="442912" y="3052024"/>
            <a:ext cx="5040000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kstvak 344">
            <a:extLst>
              <a:ext uri="{FF2B5EF4-FFF2-40B4-BE49-F238E27FC236}">
                <a16:creationId xmlns:a16="http://schemas.microsoft.com/office/drawing/2014/main" id="{AAD36221-0CDE-9402-A2DA-78435E71FABD}"/>
              </a:ext>
            </a:extLst>
          </p:cNvPr>
          <p:cNvSpPr txBox="1"/>
          <p:nvPr userDrawn="1"/>
        </p:nvSpPr>
        <p:spPr>
          <a:xfrm>
            <a:off x="439166" y="2345520"/>
            <a:ext cx="6652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346" name="Tekstvak 345">
            <a:extLst>
              <a:ext uri="{FF2B5EF4-FFF2-40B4-BE49-F238E27FC236}">
                <a16:creationId xmlns:a16="http://schemas.microsoft.com/office/drawing/2014/main" id="{FC6FE4E9-8B85-B2F6-056A-218F1513EC1F}"/>
              </a:ext>
            </a:extLst>
          </p:cNvPr>
          <p:cNvSpPr txBox="1"/>
          <p:nvPr userDrawn="1"/>
        </p:nvSpPr>
        <p:spPr>
          <a:xfrm>
            <a:off x="439166" y="2754967"/>
            <a:ext cx="118301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Bedrijfscoach</a:t>
            </a:r>
          </a:p>
        </p:txBody>
      </p:sp>
      <p:sp>
        <p:nvSpPr>
          <p:cNvPr id="347" name="Tekstvak 346">
            <a:extLst>
              <a:ext uri="{FF2B5EF4-FFF2-40B4-BE49-F238E27FC236}">
                <a16:creationId xmlns:a16="http://schemas.microsoft.com/office/drawing/2014/main" id="{BAD0E5FF-D27D-0C75-DA1A-6C29B0B793B5}"/>
              </a:ext>
            </a:extLst>
          </p:cNvPr>
          <p:cNvSpPr txBox="1"/>
          <p:nvPr userDrawn="1"/>
        </p:nvSpPr>
        <p:spPr>
          <a:xfrm>
            <a:off x="439166" y="3164415"/>
            <a:ext cx="6059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</a:p>
        </p:txBody>
      </p:sp>
      <p:sp>
        <p:nvSpPr>
          <p:cNvPr id="348" name="Tekstvak 347">
            <a:extLst>
              <a:ext uri="{FF2B5EF4-FFF2-40B4-BE49-F238E27FC236}">
                <a16:creationId xmlns:a16="http://schemas.microsoft.com/office/drawing/2014/main" id="{AE2AAD79-D957-EC50-6CA1-B3F2B052D1B1}"/>
              </a:ext>
            </a:extLst>
          </p:cNvPr>
          <p:cNvSpPr txBox="1"/>
          <p:nvPr userDrawn="1"/>
        </p:nvSpPr>
        <p:spPr>
          <a:xfrm>
            <a:off x="446786" y="3871663"/>
            <a:ext cx="946441" cy="415377"/>
          </a:xfrm>
          <a:prstGeom prst="rect">
            <a:avLst/>
          </a:prstGeom>
          <a:solidFill>
            <a:srgbClr val="E62F2B"/>
          </a:solidFill>
        </p:spPr>
        <p:txBody>
          <a:bodyPr wrap="none" lIns="144000" tIns="90000" rIns="144000" bIns="108000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50" name="Tijdelijke aanduiding voor tekst 349">
            <a:extLst>
              <a:ext uri="{FF2B5EF4-FFF2-40B4-BE49-F238E27FC236}">
                <a16:creationId xmlns:a16="http://schemas.microsoft.com/office/drawing/2014/main" id="{72C6D89A-E3AD-768A-E1C2-A578E64896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182" y="3871662"/>
            <a:ext cx="3860730" cy="18720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sp>
        <p:nvSpPr>
          <p:cNvPr id="354" name="Tijdelijke aanduiding voor datum 353">
            <a:extLst>
              <a:ext uri="{FF2B5EF4-FFF2-40B4-BE49-F238E27FC236}">
                <a16:creationId xmlns:a16="http://schemas.microsoft.com/office/drawing/2014/main" id="{5531AEDC-61A8-7048-2EAC-5A03520226B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39165" y="6304788"/>
            <a:ext cx="2743200" cy="553212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A609630-A637-4CEE-90EB-A67012ED2BD0}" type="datetime1">
              <a:rPr lang="nl-NL" smtClean="0"/>
              <a:t>27-01-2023</a:t>
            </a:fld>
            <a:endParaRPr lang="nl-NL" dirty="0"/>
          </a:p>
        </p:txBody>
      </p:sp>
      <p:sp>
        <p:nvSpPr>
          <p:cNvPr id="356" name="Tekstvak 355">
            <a:extLst>
              <a:ext uri="{FF2B5EF4-FFF2-40B4-BE49-F238E27FC236}">
                <a16:creationId xmlns:a16="http://schemas.microsoft.com/office/drawing/2014/main" id="{6C83C2FC-9BC3-628B-B486-2A94B7C1F47A}"/>
              </a:ext>
            </a:extLst>
          </p:cNvPr>
          <p:cNvSpPr txBox="1"/>
          <p:nvPr userDrawn="1"/>
        </p:nvSpPr>
        <p:spPr>
          <a:xfrm>
            <a:off x="439165" y="792889"/>
            <a:ext cx="4515660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Startgesprek 1</a:t>
            </a:r>
            <a:r>
              <a:rPr lang="nl-NL" sz="4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bedrijfsbezoek</a:t>
            </a:r>
          </a:p>
        </p:txBody>
      </p:sp>
    </p:spTree>
    <p:extLst>
      <p:ext uri="{BB962C8B-B14F-4D97-AF65-F5344CB8AC3E}">
        <p14:creationId xmlns:p14="http://schemas.microsoft.com/office/powerpoint/2010/main" val="24088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7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174A57D7-5509-B360-DE40-DCA88E5A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292F-0FD1-48CF-9312-CC4F6BA91252}" type="datetime1">
              <a:rPr lang="nl-NL" smtClean="0"/>
              <a:t>27-01-2023</a:t>
            </a:fld>
            <a:endParaRPr lang="nl-NL" dirty="0"/>
          </a:p>
        </p:txBody>
      </p:sp>
      <p:pic>
        <p:nvPicPr>
          <p:cNvPr id="15" name="Afbeelding 14" descr="Afbeelding met buiten, grond, persoon, gebouw&#10;&#10;Automatisch gegenereerde beschrijving">
            <a:extLst>
              <a:ext uri="{FF2B5EF4-FFF2-40B4-BE49-F238E27FC236}">
                <a16:creationId xmlns:a16="http://schemas.microsoft.com/office/drawing/2014/main" id="{6A83513F-3458-8AD3-32B5-595FDDFA3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r="37060"/>
          <a:stretch/>
        </p:blipFill>
        <p:spPr>
          <a:xfrm>
            <a:off x="1" y="0"/>
            <a:ext cx="3198875" cy="6511540"/>
          </a:xfrm>
          <a:prstGeom prst="rect">
            <a:avLst/>
          </a:prstGeom>
        </p:spPr>
      </p:pic>
      <p:sp>
        <p:nvSpPr>
          <p:cNvPr id="519" name="Tekstvak 518">
            <a:extLst>
              <a:ext uri="{FF2B5EF4-FFF2-40B4-BE49-F238E27FC236}">
                <a16:creationId xmlns:a16="http://schemas.microsoft.com/office/drawing/2014/main" id="{C97E4079-9974-6875-099A-B3AF8145DE3F}"/>
              </a:ext>
            </a:extLst>
          </p:cNvPr>
          <p:cNvSpPr txBox="1"/>
          <p:nvPr userDrawn="1"/>
        </p:nvSpPr>
        <p:spPr>
          <a:xfrm>
            <a:off x="3937762" y="2303963"/>
            <a:ext cx="2513610" cy="383061"/>
          </a:xfrm>
          <a:prstGeom prst="rect">
            <a:avLst/>
          </a:prstGeom>
          <a:solidFill>
            <a:srgbClr val="E62F2B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/ kernpunten</a:t>
            </a:r>
          </a:p>
        </p:txBody>
      </p:sp>
      <p:sp>
        <p:nvSpPr>
          <p:cNvPr id="520" name="Tijdelijke aanduiding voor tekst 349">
            <a:extLst>
              <a:ext uri="{FF2B5EF4-FFF2-40B4-BE49-F238E27FC236}">
                <a16:creationId xmlns:a16="http://schemas.microsoft.com/office/drawing/2014/main" id="{2B144A5D-B211-CD76-3284-58752E8D27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7762" y="2784580"/>
            <a:ext cx="7446952" cy="3440960"/>
          </a:xfrm>
        </p:spPr>
        <p:txBody>
          <a:bodyPr numCol="2" spcCol="360000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 en loopt over twee kolommen</a:t>
            </a:r>
          </a:p>
        </p:txBody>
      </p:sp>
      <p:sp>
        <p:nvSpPr>
          <p:cNvPr id="545" name="Tekstvak 544">
            <a:extLst>
              <a:ext uri="{FF2B5EF4-FFF2-40B4-BE49-F238E27FC236}">
                <a16:creationId xmlns:a16="http://schemas.microsoft.com/office/drawing/2014/main" id="{E065F00F-90DB-A609-04A0-EC19535E6C73}"/>
              </a:ext>
            </a:extLst>
          </p:cNvPr>
          <p:cNvSpPr txBox="1"/>
          <p:nvPr userDrawn="1"/>
        </p:nvSpPr>
        <p:spPr>
          <a:xfrm>
            <a:off x="3937762" y="792889"/>
            <a:ext cx="3920945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afstudeerstage</a:t>
            </a:r>
          </a:p>
        </p:txBody>
      </p:sp>
      <p:sp>
        <p:nvSpPr>
          <p:cNvPr id="552" name="Tijdelijke aanduiding voor dianummer 551">
            <a:extLst>
              <a:ext uri="{FF2B5EF4-FFF2-40B4-BE49-F238E27FC236}">
                <a16:creationId xmlns:a16="http://schemas.microsoft.com/office/drawing/2014/main" id="{B1B126D7-A086-CD85-C2DA-725FB3AA7F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5F292B9-0BAD-8504-32FA-4E2C367822E6}"/>
              </a:ext>
            </a:extLst>
          </p:cNvPr>
          <p:cNvGrpSpPr/>
          <p:nvPr userDrawn="1"/>
        </p:nvGrpSpPr>
        <p:grpSpPr>
          <a:xfrm>
            <a:off x="2459990" y="0"/>
            <a:ext cx="738886" cy="738886"/>
            <a:chOff x="5359400" y="0"/>
            <a:chExt cx="738886" cy="738886"/>
          </a:xfrm>
        </p:grpSpPr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5C64A242-B326-3DAE-956A-1E2D02384306}"/>
                </a:ext>
              </a:extLst>
            </p:cNvPr>
            <p:cNvSpPr/>
            <p:nvPr/>
          </p:nvSpPr>
          <p:spPr>
            <a:xfrm>
              <a:off x="5359400" y="0"/>
              <a:ext cx="738886" cy="738886"/>
            </a:xfrm>
            <a:custGeom>
              <a:avLst/>
              <a:gdLst>
                <a:gd name="connsiteX0" fmla="*/ 0 w 738886"/>
                <a:gd name="connsiteY0" fmla="*/ 0 h 738886"/>
                <a:gd name="connsiteX1" fmla="*/ 738886 w 738886"/>
                <a:gd name="connsiteY1" fmla="*/ 0 h 738886"/>
                <a:gd name="connsiteX2" fmla="*/ 738886 w 738886"/>
                <a:gd name="connsiteY2" fmla="*/ 738886 h 738886"/>
                <a:gd name="connsiteX3" fmla="*/ 0 w 738886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6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E62F2B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9B93AA03-0461-DB5A-4CB5-B13C7E158C74}"/>
                </a:ext>
              </a:extLst>
            </p:cNvPr>
            <p:cNvSpPr/>
            <p:nvPr/>
          </p:nvSpPr>
          <p:spPr>
            <a:xfrm>
              <a:off x="5572633" y="144683"/>
              <a:ext cx="383051" cy="383255"/>
            </a:xfrm>
            <a:custGeom>
              <a:avLst/>
              <a:gdLst>
                <a:gd name="connsiteX0" fmla="*/ 335280 w 383051"/>
                <a:gd name="connsiteY0" fmla="*/ 96 h 383255"/>
                <a:gd name="connsiteX1" fmla="*/ 330581 w 383051"/>
                <a:gd name="connsiteY1" fmla="*/ 2255 h 383255"/>
                <a:gd name="connsiteX2" fmla="*/ 292227 w 383051"/>
                <a:gd name="connsiteY2" fmla="*/ 36291 h 383255"/>
                <a:gd name="connsiteX3" fmla="*/ 292227 w 383051"/>
                <a:gd name="connsiteY3" fmla="*/ 36291 h 383255"/>
                <a:gd name="connsiteX4" fmla="*/ 289433 w 383051"/>
                <a:gd name="connsiteY4" fmla="*/ 42641 h 383255"/>
                <a:gd name="connsiteX5" fmla="*/ 289433 w 383051"/>
                <a:gd name="connsiteY5" fmla="*/ 81630 h 383255"/>
                <a:gd name="connsiteX6" fmla="*/ 262509 w 383051"/>
                <a:gd name="connsiteY6" fmla="*/ 108554 h 383255"/>
                <a:gd name="connsiteX7" fmla="*/ 157480 w 383051"/>
                <a:gd name="connsiteY7" fmla="*/ 68295 h 383255"/>
                <a:gd name="connsiteX8" fmla="*/ 0 w 383051"/>
                <a:gd name="connsiteY8" fmla="*/ 225775 h 383255"/>
                <a:gd name="connsiteX9" fmla="*/ 157480 w 383051"/>
                <a:gd name="connsiteY9" fmla="*/ 383255 h 383255"/>
                <a:gd name="connsiteX10" fmla="*/ 314960 w 383051"/>
                <a:gd name="connsiteY10" fmla="*/ 225775 h 383255"/>
                <a:gd name="connsiteX11" fmla="*/ 274701 w 383051"/>
                <a:gd name="connsiteY11" fmla="*/ 120619 h 383255"/>
                <a:gd name="connsiteX12" fmla="*/ 301498 w 383051"/>
                <a:gd name="connsiteY12" fmla="*/ 93822 h 383255"/>
                <a:gd name="connsiteX13" fmla="*/ 340614 w 383051"/>
                <a:gd name="connsiteY13" fmla="*/ 93822 h 383255"/>
                <a:gd name="connsiteX14" fmla="*/ 346964 w 383051"/>
                <a:gd name="connsiteY14" fmla="*/ 90901 h 383255"/>
                <a:gd name="connsiteX15" fmla="*/ 381000 w 383051"/>
                <a:gd name="connsiteY15" fmla="*/ 52547 h 383255"/>
                <a:gd name="connsiteX16" fmla="*/ 382270 w 383051"/>
                <a:gd name="connsiteY16" fmla="*/ 43403 h 383255"/>
                <a:gd name="connsiteX17" fmla="*/ 374523 w 383051"/>
                <a:gd name="connsiteY17" fmla="*/ 38450 h 383255"/>
                <a:gd name="connsiteX18" fmla="*/ 344678 w 383051"/>
                <a:gd name="connsiteY18" fmla="*/ 38450 h 383255"/>
                <a:gd name="connsiteX19" fmla="*/ 344678 w 383051"/>
                <a:gd name="connsiteY19" fmla="*/ 8605 h 383255"/>
                <a:gd name="connsiteX20" fmla="*/ 341884 w 383051"/>
                <a:gd name="connsiteY20" fmla="*/ 2128 h 383255"/>
                <a:gd name="connsiteX21" fmla="*/ 335153 w 383051"/>
                <a:gd name="connsiteY21" fmla="*/ 96 h 383255"/>
                <a:gd name="connsiteX22" fmla="*/ 335153 w 383051"/>
                <a:gd name="connsiteY22" fmla="*/ 96 h 383255"/>
                <a:gd name="connsiteX23" fmla="*/ 327787 w 383051"/>
                <a:gd name="connsiteY23" fmla="*/ 27528 h 383255"/>
                <a:gd name="connsiteX24" fmla="*/ 327787 w 383051"/>
                <a:gd name="connsiteY24" fmla="*/ 46959 h 383255"/>
                <a:gd name="connsiteX25" fmla="*/ 327787 w 383051"/>
                <a:gd name="connsiteY25" fmla="*/ 46959 h 383255"/>
                <a:gd name="connsiteX26" fmla="*/ 336296 w 383051"/>
                <a:gd name="connsiteY26" fmla="*/ 55468 h 383255"/>
                <a:gd name="connsiteX27" fmla="*/ 355600 w 383051"/>
                <a:gd name="connsiteY27" fmla="*/ 55468 h 383255"/>
                <a:gd name="connsiteX28" fmla="*/ 336677 w 383051"/>
                <a:gd name="connsiteY28" fmla="*/ 76804 h 383255"/>
                <a:gd name="connsiteX29" fmla="*/ 306451 w 383051"/>
                <a:gd name="connsiteY29" fmla="*/ 76804 h 383255"/>
                <a:gd name="connsiteX30" fmla="*/ 306451 w 383051"/>
                <a:gd name="connsiteY30" fmla="*/ 46451 h 383255"/>
                <a:gd name="connsiteX31" fmla="*/ 327787 w 383051"/>
                <a:gd name="connsiteY31" fmla="*/ 27528 h 383255"/>
                <a:gd name="connsiteX32" fmla="*/ 157480 w 383051"/>
                <a:gd name="connsiteY32" fmla="*/ 85313 h 383255"/>
                <a:gd name="connsiteX33" fmla="*/ 250571 w 383051"/>
                <a:gd name="connsiteY33" fmla="*/ 120619 h 383255"/>
                <a:gd name="connsiteX34" fmla="*/ 220345 w 383051"/>
                <a:gd name="connsiteY34" fmla="*/ 150845 h 383255"/>
                <a:gd name="connsiteX35" fmla="*/ 157480 w 383051"/>
                <a:gd name="connsiteY35" fmla="*/ 127985 h 383255"/>
                <a:gd name="connsiteX36" fmla="*/ 59563 w 383051"/>
                <a:gd name="connsiteY36" fmla="*/ 225902 h 383255"/>
                <a:gd name="connsiteX37" fmla="*/ 157480 w 383051"/>
                <a:gd name="connsiteY37" fmla="*/ 323819 h 383255"/>
                <a:gd name="connsiteX38" fmla="*/ 255397 w 383051"/>
                <a:gd name="connsiteY38" fmla="*/ 225902 h 383255"/>
                <a:gd name="connsiteX39" fmla="*/ 232410 w 383051"/>
                <a:gd name="connsiteY39" fmla="*/ 163037 h 383255"/>
                <a:gd name="connsiteX40" fmla="*/ 262636 w 383051"/>
                <a:gd name="connsiteY40" fmla="*/ 132811 h 383255"/>
                <a:gd name="connsiteX41" fmla="*/ 298069 w 383051"/>
                <a:gd name="connsiteY41" fmla="*/ 225902 h 383255"/>
                <a:gd name="connsiteX42" fmla="*/ 157607 w 383051"/>
                <a:gd name="connsiteY42" fmla="*/ 366364 h 383255"/>
                <a:gd name="connsiteX43" fmla="*/ 17145 w 383051"/>
                <a:gd name="connsiteY43" fmla="*/ 225902 h 383255"/>
                <a:gd name="connsiteX44" fmla="*/ 157607 w 383051"/>
                <a:gd name="connsiteY44" fmla="*/ 85440 h 383255"/>
                <a:gd name="connsiteX45" fmla="*/ 157607 w 383051"/>
                <a:gd name="connsiteY45" fmla="*/ 85440 h 383255"/>
                <a:gd name="connsiteX46" fmla="*/ 157480 w 383051"/>
                <a:gd name="connsiteY46" fmla="*/ 144876 h 383255"/>
                <a:gd name="connsiteX47" fmla="*/ 208280 w 383051"/>
                <a:gd name="connsiteY47" fmla="*/ 162783 h 383255"/>
                <a:gd name="connsiteX48" fmla="*/ 180848 w 383051"/>
                <a:gd name="connsiteY48" fmla="*/ 190215 h 383255"/>
                <a:gd name="connsiteX49" fmla="*/ 157480 w 383051"/>
                <a:gd name="connsiteY49" fmla="*/ 183230 h 383255"/>
                <a:gd name="connsiteX50" fmla="*/ 114935 w 383051"/>
                <a:gd name="connsiteY50" fmla="*/ 225775 h 383255"/>
                <a:gd name="connsiteX51" fmla="*/ 157480 w 383051"/>
                <a:gd name="connsiteY51" fmla="*/ 268320 h 383255"/>
                <a:gd name="connsiteX52" fmla="*/ 200025 w 383051"/>
                <a:gd name="connsiteY52" fmla="*/ 225775 h 383255"/>
                <a:gd name="connsiteX53" fmla="*/ 192786 w 383051"/>
                <a:gd name="connsiteY53" fmla="*/ 202407 h 383255"/>
                <a:gd name="connsiteX54" fmla="*/ 220218 w 383051"/>
                <a:gd name="connsiteY54" fmla="*/ 174975 h 383255"/>
                <a:gd name="connsiteX55" fmla="*/ 238252 w 383051"/>
                <a:gd name="connsiteY55" fmla="*/ 225775 h 383255"/>
                <a:gd name="connsiteX56" fmla="*/ 157353 w 383051"/>
                <a:gd name="connsiteY56" fmla="*/ 306674 h 383255"/>
                <a:gd name="connsiteX57" fmla="*/ 76454 w 383051"/>
                <a:gd name="connsiteY57" fmla="*/ 225775 h 383255"/>
                <a:gd name="connsiteX58" fmla="*/ 157353 w 383051"/>
                <a:gd name="connsiteY58" fmla="*/ 144876 h 383255"/>
                <a:gd name="connsiteX59" fmla="*/ 157353 w 383051"/>
                <a:gd name="connsiteY59" fmla="*/ 144876 h 383255"/>
                <a:gd name="connsiteX60" fmla="*/ 157480 w 383051"/>
                <a:gd name="connsiteY60" fmla="*/ 200248 h 383255"/>
                <a:gd name="connsiteX61" fmla="*/ 168402 w 383051"/>
                <a:gd name="connsiteY61" fmla="*/ 202788 h 383255"/>
                <a:gd name="connsiteX62" fmla="*/ 151511 w 383051"/>
                <a:gd name="connsiteY62" fmla="*/ 219679 h 383255"/>
                <a:gd name="connsiteX63" fmla="*/ 148844 w 383051"/>
                <a:gd name="connsiteY63" fmla="*/ 225775 h 383255"/>
                <a:gd name="connsiteX64" fmla="*/ 151257 w 383051"/>
                <a:gd name="connsiteY64" fmla="*/ 231871 h 383255"/>
                <a:gd name="connsiteX65" fmla="*/ 157353 w 383051"/>
                <a:gd name="connsiteY65" fmla="*/ 234411 h 383255"/>
                <a:gd name="connsiteX66" fmla="*/ 163449 w 383051"/>
                <a:gd name="connsiteY66" fmla="*/ 231871 h 383255"/>
                <a:gd name="connsiteX67" fmla="*/ 180467 w 383051"/>
                <a:gd name="connsiteY67" fmla="*/ 214853 h 383255"/>
                <a:gd name="connsiteX68" fmla="*/ 183007 w 383051"/>
                <a:gd name="connsiteY68" fmla="*/ 225902 h 383255"/>
                <a:gd name="connsiteX69" fmla="*/ 157480 w 383051"/>
                <a:gd name="connsiteY69" fmla="*/ 251429 h 383255"/>
                <a:gd name="connsiteX70" fmla="*/ 131953 w 383051"/>
                <a:gd name="connsiteY70" fmla="*/ 225902 h 383255"/>
                <a:gd name="connsiteX71" fmla="*/ 157480 w 383051"/>
                <a:gd name="connsiteY71" fmla="*/ 200375 h 383255"/>
                <a:gd name="connsiteX72" fmla="*/ 157480 w 383051"/>
                <a:gd name="connsiteY72" fmla="*/ 200375 h 38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3051" h="383255">
                  <a:moveTo>
                    <a:pt x="335280" y="96"/>
                  </a:moveTo>
                  <a:cubicBezTo>
                    <a:pt x="333502" y="350"/>
                    <a:pt x="331978" y="1112"/>
                    <a:pt x="330581" y="2255"/>
                  </a:cubicBezTo>
                  <a:lnTo>
                    <a:pt x="292227" y="36291"/>
                  </a:lnTo>
                  <a:lnTo>
                    <a:pt x="292227" y="36291"/>
                  </a:lnTo>
                  <a:cubicBezTo>
                    <a:pt x="290449" y="37942"/>
                    <a:pt x="289433" y="40228"/>
                    <a:pt x="289433" y="42641"/>
                  </a:cubicBezTo>
                  <a:lnTo>
                    <a:pt x="289433" y="81630"/>
                  </a:lnTo>
                  <a:lnTo>
                    <a:pt x="262509" y="108554"/>
                  </a:lnTo>
                  <a:cubicBezTo>
                    <a:pt x="234569" y="83535"/>
                    <a:pt x="197739" y="68295"/>
                    <a:pt x="157480" y="68295"/>
                  </a:cubicBezTo>
                  <a:cubicBezTo>
                    <a:pt x="70612" y="68295"/>
                    <a:pt x="0" y="138907"/>
                    <a:pt x="0" y="225775"/>
                  </a:cubicBezTo>
                  <a:cubicBezTo>
                    <a:pt x="0" y="312643"/>
                    <a:pt x="70612" y="383255"/>
                    <a:pt x="157480" y="383255"/>
                  </a:cubicBezTo>
                  <a:cubicBezTo>
                    <a:pt x="244348" y="383255"/>
                    <a:pt x="314960" y="312643"/>
                    <a:pt x="314960" y="225775"/>
                  </a:cubicBezTo>
                  <a:cubicBezTo>
                    <a:pt x="314960" y="185389"/>
                    <a:pt x="299720" y="148432"/>
                    <a:pt x="274701" y="120619"/>
                  </a:cubicBezTo>
                  <a:lnTo>
                    <a:pt x="301498" y="93822"/>
                  </a:lnTo>
                  <a:lnTo>
                    <a:pt x="340614" y="93822"/>
                  </a:lnTo>
                  <a:cubicBezTo>
                    <a:pt x="343027" y="93822"/>
                    <a:pt x="345440" y="92806"/>
                    <a:pt x="346964" y="90901"/>
                  </a:cubicBezTo>
                  <a:lnTo>
                    <a:pt x="381000" y="52547"/>
                  </a:lnTo>
                  <a:cubicBezTo>
                    <a:pt x="383159" y="50007"/>
                    <a:pt x="383667" y="46451"/>
                    <a:pt x="382270" y="43403"/>
                  </a:cubicBezTo>
                  <a:cubicBezTo>
                    <a:pt x="380873" y="40355"/>
                    <a:pt x="377825" y="38450"/>
                    <a:pt x="374523" y="38450"/>
                  </a:cubicBezTo>
                  <a:lnTo>
                    <a:pt x="344678" y="38450"/>
                  </a:lnTo>
                  <a:lnTo>
                    <a:pt x="344678" y="8605"/>
                  </a:lnTo>
                  <a:cubicBezTo>
                    <a:pt x="344678" y="6192"/>
                    <a:pt x="343662" y="3779"/>
                    <a:pt x="341884" y="2128"/>
                  </a:cubicBezTo>
                  <a:cubicBezTo>
                    <a:pt x="340106" y="477"/>
                    <a:pt x="337566" y="-285"/>
                    <a:pt x="335153" y="96"/>
                  </a:cubicBezTo>
                  <a:lnTo>
                    <a:pt x="335153" y="96"/>
                  </a:lnTo>
                  <a:close/>
                  <a:moveTo>
                    <a:pt x="327787" y="27528"/>
                  </a:moveTo>
                  <a:lnTo>
                    <a:pt x="327787" y="46959"/>
                  </a:lnTo>
                  <a:lnTo>
                    <a:pt x="327787" y="46959"/>
                  </a:lnTo>
                  <a:cubicBezTo>
                    <a:pt x="327787" y="51658"/>
                    <a:pt x="331597" y="55468"/>
                    <a:pt x="336296" y="55468"/>
                  </a:cubicBezTo>
                  <a:lnTo>
                    <a:pt x="355600" y="55468"/>
                  </a:lnTo>
                  <a:lnTo>
                    <a:pt x="336677" y="76804"/>
                  </a:lnTo>
                  <a:lnTo>
                    <a:pt x="306451" y="76804"/>
                  </a:lnTo>
                  <a:lnTo>
                    <a:pt x="306451" y="46451"/>
                  </a:lnTo>
                  <a:lnTo>
                    <a:pt x="327787" y="27528"/>
                  </a:lnTo>
                  <a:close/>
                  <a:moveTo>
                    <a:pt x="157480" y="85313"/>
                  </a:moveTo>
                  <a:cubicBezTo>
                    <a:pt x="193294" y="85313"/>
                    <a:pt x="225806" y="98648"/>
                    <a:pt x="250571" y="120619"/>
                  </a:cubicBezTo>
                  <a:lnTo>
                    <a:pt x="220345" y="150845"/>
                  </a:lnTo>
                  <a:cubicBezTo>
                    <a:pt x="203327" y="136494"/>
                    <a:pt x="181356" y="127985"/>
                    <a:pt x="157480" y="127985"/>
                  </a:cubicBezTo>
                  <a:cubicBezTo>
                    <a:pt x="103505" y="127985"/>
                    <a:pt x="59563" y="171927"/>
                    <a:pt x="59563" y="225902"/>
                  </a:cubicBezTo>
                  <a:cubicBezTo>
                    <a:pt x="59563" y="279877"/>
                    <a:pt x="103505" y="323819"/>
                    <a:pt x="157480" y="323819"/>
                  </a:cubicBezTo>
                  <a:cubicBezTo>
                    <a:pt x="211455" y="323819"/>
                    <a:pt x="255397" y="279877"/>
                    <a:pt x="255397" y="225902"/>
                  </a:cubicBezTo>
                  <a:cubicBezTo>
                    <a:pt x="255397" y="201899"/>
                    <a:pt x="246761" y="180055"/>
                    <a:pt x="232410" y="163037"/>
                  </a:cubicBezTo>
                  <a:lnTo>
                    <a:pt x="262636" y="132811"/>
                  </a:lnTo>
                  <a:cubicBezTo>
                    <a:pt x="284607" y="157576"/>
                    <a:pt x="298069" y="190088"/>
                    <a:pt x="298069" y="225902"/>
                  </a:cubicBezTo>
                  <a:cubicBezTo>
                    <a:pt x="298069" y="303626"/>
                    <a:pt x="235331" y="366364"/>
                    <a:pt x="157607" y="366364"/>
                  </a:cubicBezTo>
                  <a:cubicBezTo>
                    <a:pt x="79883" y="366364"/>
                    <a:pt x="17145" y="303626"/>
                    <a:pt x="17145" y="225902"/>
                  </a:cubicBezTo>
                  <a:cubicBezTo>
                    <a:pt x="17145" y="148178"/>
                    <a:pt x="79883" y="85440"/>
                    <a:pt x="157607" y="85440"/>
                  </a:cubicBezTo>
                  <a:lnTo>
                    <a:pt x="157607" y="85440"/>
                  </a:lnTo>
                  <a:close/>
                  <a:moveTo>
                    <a:pt x="157480" y="144876"/>
                  </a:moveTo>
                  <a:cubicBezTo>
                    <a:pt x="176784" y="144876"/>
                    <a:pt x="194437" y="151607"/>
                    <a:pt x="208280" y="162783"/>
                  </a:cubicBezTo>
                  <a:lnTo>
                    <a:pt x="180848" y="190215"/>
                  </a:lnTo>
                  <a:cubicBezTo>
                    <a:pt x="174117" y="185770"/>
                    <a:pt x="165989" y="183230"/>
                    <a:pt x="157480" y="183230"/>
                  </a:cubicBezTo>
                  <a:cubicBezTo>
                    <a:pt x="134112" y="183230"/>
                    <a:pt x="114935" y="202407"/>
                    <a:pt x="114935" y="225775"/>
                  </a:cubicBezTo>
                  <a:cubicBezTo>
                    <a:pt x="114935" y="249143"/>
                    <a:pt x="134112" y="268320"/>
                    <a:pt x="157480" y="268320"/>
                  </a:cubicBezTo>
                  <a:cubicBezTo>
                    <a:pt x="180848" y="268320"/>
                    <a:pt x="200025" y="249143"/>
                    <a:pt x="200025" y="225775"/>
                  </a:cubicBezTo>
                  <a:cubicBezTo>
                    <a:pt x="200025" y="217139"/>
                    <a:pt x="197358" y="209138"/>
                    <a:pt x="192786" y="202407"/>
                  </a:cubicBezTo>
                  <a:lnTo>
                    <a:pt x="220218" y="174975"/>
                  </a:lnTo>
                  <a:cubicBezTo>
                    <a:pt x="231394" y="188818"/>
                    <a:pt x="238252" y="206471"/>
                    <a:pt x="238252" y="225775"/>
                  </a:cubicBezTo>
                  <a:cubicBezTo>
                    <a:pt x="238252" y="270479"/>
                    <a:pt x="202184" y="306674"/>
                    <a:pt x="157353" y="306674"/>
                  </a:cubicBezTo>
                  <a:cubicBezTo>
                    <a:pt x="112522" y="306674"/>
                    <a:pt x="76454" y="270606"/>
                    <a:pt x="76454" y="225775"/>
                  </a:cubicBezTo>
                  <a:cubicBezTo>
                    <a:pt x="76454" y="180944"/>
                    <a:pt x="112522" y="144876"/>
                    <a:pt x="157353" y="144876"/>
                  </a:cubicBezTo>
                  <a:lnTo>
                    <a:pt x="157353" y="144876"/>
                  </a:lnTo>
                  <a:close/>
                  <a:moveTo>
                    <a:pt x="157480" y="200248"/>
                  </a:moveTo>
                  <a:cubicBezTo>
                    <a:pt x="161417" y="200248"/>
                    <a:pt x="165100" y="201264"/>
                    <a:pt x="168402" y="202788"/>
                  </a:cubicBezTo>
                  <a:lnTo>
                    <a:pt x="151511" y="219679"/>
                  </a:lnTo>
                  <a:cubicBezTo>
                    <a:pt x="149860" y="221203"/>
                    <a:pt x="148844" y="223489"/>
                    <a:pt x="148844" y="225775"/>
                  </a:cubicBezTo>
                  <a:cubicBezTo>
                    <a:pt x="148844" y="228061"/>
                    <a:pt x="149733" y="230220"/>
                    <a:pt x="151257" y="231871"/>
                  </a:cubicBezTo>
                  <a:cubicBezTo>
                    <a:pt x="152908" y="233522"/>
                    <a:pt x="155067" y="234411"/>
                    <a:pt x="157353" y="234411"/>
                  </a:cubicBezTo>
                  <a:cubicBezTo>
                    <a:pt x="159639" y="234411"/>
                    <a:pt x="161798" y="233522"/>
                    <a:pt x="163449" y="231871"/>
                  </a:cubicBezTo>
                  <a:lnTo>
                    <a:pt x="180467" y="214853"/>
                  </a:lnTo>
                  <a:cubicBezTo>
                    <a:pt x="182118" y="218155"/>
                    <a:pt x="183007" y="221965"/>
                    <a:pt x="183007" y="225902"/>
                  </a:cubicBezTo>
                  <a:cubicBezTo>
                    <a:pt x="183007" y="240126"/>
                    <a:pt x="171704" y="251429"/>
                    <a:pt x="157480" y="251429"/>
                  </a:cubicBezTo>
                  <a:cubicBezTo>
                    <a:pt x="143256" y="251429"/>
                    <a:pt x="131953" y="240126"/>
                    <a:pt x="131953" y="225902"/>
                  </a:cubicBezTo>
                  <a:cubicBezTo>
                    <a:pt x="131953" y="211678"/>
                    <a:pt x="143256" y="200375"/>
                    <a:pt x="157480" y="200375"/>
                  </a:cubicBezTo>
                  <a:lnTo>
                    <a:pt x="157480" y="200375"/>
                  </a:lnTo>
                  <a:close/>
                </a:path>
              </a:pathLst>
            </a:custGeom>
            <a:solidFill>
              <a:srgbClr val="FFFFFF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050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9D6F8CF-5727-B168-3B83-3BE3C1D4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8A62-4F00-4D30-9C84-7097C3A16DD5}" type="datetime1">
              <a:rPr lang="nl-NL" smtClean="0"/>
              <a:t>27-01-2023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D0ABCC-6ACF-A28F-3490-738BF4ACC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8" name="Vrije vorm: vorm 37">
            <a:extLst>
              <a:ext uri="{FF2B5EF4-FFF2-40B4-BE49-F238E27FC236}">
                <a16:creationId xmlns:a16="http://schemas.microsoft.com/office/drawing/2014/main" id="{F6796CDE-9841-13B9-8B3C-13E5D64032BA}"/>
              </a:ext>
            </a:extLst>
          </p:cNvPr>
          <p:cNvSpPr/>
          <p:nvPr/>
        </p:nvSpPr>
        <p:spPr>
          <a:xfrm>
            <a:off x="4593175" y="3254121"/>
            <a:ext cx="314706" cy="656716"/>
          </a:xfrm>
          <a:custGeom>
            <a:avLst/>
            <a:gdLst>
              <a:gd name="connsiteX0" fmla="*/ 302006 w 314706"/>
              <a:gd name="connsiteY0" fmla="*/ 12700 h 656716"/>
              <a:gd name="connsiteX1" fmla="*/ 302006 w 314706"/>
              <a:gd name="connsiteY1" fmla="*/ 644017 h 656716"/>
              <a:gd name="connsiteX2" fmla="*/ 12700 w 314706"/>
              <a:gd name="connsiteY2" fmla="*/ 644017 h 656716"/>
              <a:gd name="connsiteX3" fmla="*/ 12700 w 314706"/>
              <a:gd name="connsiteY3" fmla="*/ 12700 h 656716"/>
              <a:gd name="connsiteX4" fmla="*/ 302006 w 314706"/>
              <a:gd name="connsiteY4" fmla="*/ 12700 h 656716"/>
              <a:gd name="connsiteX5" fmla="*/ 314706 w 314706"/>
              <a:gd name="connsiteY5" fmla="*/ 0 h 656716"/>
              <a:gd name="connsiteX6" fmla="*/ 0 w 314706"/>
              <a:gd name="connsiteY6" fmla="*/ 0 h 656716"/>
              <a:gd name="connsiteX7" fmla="*/ 0 w 314706"/>
              <a:gd name="connsiteY7" fmla="*/ 656717 h 656716"/>
              <a:gd name="connsiteX8" fmla="*/ 314706 w 314706"/>
              <a:gd name="connsiteY8" fmla="*/ 656717 h 656716"/>
              <a:gd name="connsiteX9" fmla="*/ 314706 w 314706"/>
              <a:gd name="connsiteY9" fmla="*/ 0 h 656716"/>
              <a:gd name="connsiteX10" fmla="*/ 314706 w 314706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6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8DD43D76-9BC1-17BC-9DE7-1CBDF4D05798}"/>
              </a:ext>
            </a:extLst>
          </p:cNvPr>
          <p:cNvSpPr/>
          <p:nvPr/>
        </p:nvSpPr>
        <p:spPr>
          <a:xfrm>
            <a:off x="4593175" y="4029455"/>
            <a:ext cx="314706" cy="656716"/>
          </a:xfrm>
          <a:custGeom>
            <a:avLst/>
            <a:gdLst>
              <a:gd name="connsiteX0" fmla="*/ 302006 w 314706"/>
              <a:gd name="connsiteY0" fmla="*/ 12700 h 656716"/>
              <a:gd name="connsiteX1" fmla="*/ 302006 w 314706"/>
              <a:gd name="connsiteY1" fmla="*/ 644017 h 656716"/>
              <a:gd name="connsiteX2" fmla="*/ 12700 w 314706"/>
              <a:gd name="connsiteY2" fmla="*/ 644017 h 656716"/>
              <a:gd name="connsiteX3" fmla="*/ 12700 w 314706"/>
              <a:gd name="connsiteY3" fmla="*/ 12700 h 656716"/>
              <a:gd name="connsiteX4" fmla="*/ 302006 w 314706"/>
              <a:gd name="connsiteY4" fmla="*/ 12700 h 656716"/>
              <a:gd name="connsiteX5" fmla="*/ 314706 w 314706"/>
              <a:gd name="connsiteY5" fmla="*/ 0 h 656716"/>
              <a:gd name="connsiteX6" fmla="*/ 0 w 314706"/>
              <a:gd name="connsiteY6" fmla="*/ 0 h 656716"/>
              <a:gd name="connsiteX7" fmla="*/ 0 w 314706"/>
              <a:gd name="connsiteY7" fmla="*/ 656717 h 656716"/>
              <a:gd name="connsiteX8" fmla="*/ 314706 w 314706"/>
              <a:gd name="connsiteY8" fmla="*/ 656717 h 656716"/>
              <a:gd name="connsiteX9" fmla="*/ 314706 w 314706"/>
              <a:gd name="connsiteY9" fmla="*/ 0 h 656716"/>
              <a:gd name="connsiteX10" fmla="*/ 314706 w 314706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6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D6E27A1A-1608-20F1-103B-DE4105FB73FB}"/>
              </a:ext>
            </a:extLst>
          </p:cNvPr>
          <p:cNvSpPr/>
          <p:nvPr/>
        </p:nvSpPr>
        <p:spPr>
          <a:xfrm>
            <a:off x="4593175" y="4813172"/>
            <a:ext cx="314706" cy="656717"/>
          </a:xfrm>
          <a:custGeom>
            <a:avLst/>
            <a:gdLst>
              <a:gd name="connsiteX0" fmla="*/ 302006 w 314706"/>
              <a:gd name="connsiteY0" fmla="*/ 12700 h 656717"/>
              <a:gd name="connsiteX1" fmla="*/ 302006 w 314706"/>
              <a:gd name="connsiteY1" fmla="*/ 644017 h 656717"/>
              <a:gd name="connsiteX2" fmla="*/ 12700 w 314706"/>
              <a:gd name="connsiteY2" fmla="*/ 644017 h 656717"/>
              <a:gd name="connsiteX3" fmla="*/ 12700 w 314706"/>
              <a:gd name="connsiteY3" fmla="*/ 12700 h 656717"/>
              <a:gd name="connsiteX4" fmla="*/ 302006 w 314706"/>
              <a:gd name="connsiteY4" fmla="*/ 12700 h 656717"/>
              <a:gd name="connsiteX5" fmla="*/ 314706 w 314706"/>
              <a:gd name="connsiteY5" fmla="*/ 0 h 656717"/>
              <a:gd name="connsiteX6" fmla="*/ 0 w 314706"/>
              <a:gd name="connsiteY6" fmla="*/ 0 h 656717"/>
              <a:gd name="connsiteX7" fmla="*/ 0 w 314706"/>
              <a:gd name="connsiteY7" fmla="*/ 656717 h 656717"/>
              <a:gd name="connsiteX8" fmla="*/ 314706 w 314706"/>
              <a:gd name="connsiteY8" fmla="*/ 656717 h 656717"/>
              <a:gd name="connsiteX9" fmla="*/ 314706 w 314706"/>
              <a:gd name="connsiteY9" fmla="*/ 0 h 656717"/>
              <a:gd name="connsiteX10" fmla="*/ 314706 w 314706"/>
              <a:gd name="connsiteY10" fmla="*/ 0 h 6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6" h="656717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6B7DB6D1-28D4-1149-8343-FE86063E4150}"/>
              </a:ext>
            </a:extLst>
          </p:cNvPr>
          <p:cNvSpPr/>
          <p:nvPr/>
        </p:nvSpPr>
        <p:spPr>
          <a:xfrm>
            <a:off x="4907881" y="3254121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72879997-6EE1-F3C9-0BF7-933FEAC914D4}"/>
              </a:ext>
            </a:extLst>
          </p:cNvPr>
          <p:cNvSpPr/>
          <p:nvPr/>
        </p:nvSpPr>
        <p:spPr>
          <a:xfrm>
            <a:off x="4907881" y="4029455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59083F69-C0C2-C08B-4DCD-B2301FD43719}"/>
              </a:ext>
            </a:extLst>
          </p:cNvPr>
          <p:cNvSpPr/>
          <p:nvPr/>
        </p:nvSpPr>
        <p:spPr>
          <a:xfrm>
            <a:off x="4907881" y="4813172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148C204D-158C-ADAF-B612-797F35491D45}"/>
              </a:ext>
            </a:extLst>
          </p:cNvPr>
          <p:cNvSpPr/>
          <p:nvPr/>
        </p:nvSpPr>
        <p:spPr>
          <a:xfrm>
            <a:off x="4593302" y="2727198"/>
            <a:ext cx="2149729" cy="367538"/>
          </a:xfrm>
          <a:custGeom>
            <a:avLst/>
            <a:gdLst>
              <a:gd name="connsiteX0" fmla="*/ 0 w 2149729"/>
              <a:gd name="connsiteY0" fmla="*/ 0 h 367538"/>
              <a:gd name="connsiteX1" fmla="*/ 2149729 w 2149729"/>
              <a:gd name="connsiteY1" fmla="*/ 0 h 367538"/>
              <a:gd name="connsiteX2" fmla="*/ 2149729 w 2149729"/>
              <a:gd name="connsiteY2" fmla="*/ 367538 h 367538"/>
              <a:gd name="connsiteX3" fmla="*/ 0 w 2149729"/>
              <a:gd name="connsiteY3" fmla="*/ 367538 h 3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729" h="367538">
                <a:moveTo>
                  <a:pt x="0" y="0"/>
                </a:moveTo>
                <a:lnTo>
                  <a:pt x="2149729" y="0"/>
                </a:lnTo>
                <a:lnTo>
                  <a:pt x="2149729" y="367538"/>
                </a:lnTo>
                <a:lnTo>
                  <a:pt x="0" y="367538"/>
                </a:lnTo>
                <a:close/>
              </a:path>
            </a:pathLst>
          </a:custGeom>
          <a:solidFill>
            <a:srgbClr val="F4A4A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DAFBC3E5-638E-3D69-FF4A-0D4847DD0A13}"/>
              </a:ext>
            </a:extLst>
          </p:cNvPr>
          <p:cNvSpPr/>
          <p:nvPr/>
        </p:nvSpPr>
        <p:spPr>
          <a:xfrm>
            <a:off x="6949787" y="3254121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Vrije vorm: vorm 68">
            <a:extLst>
              <a:ext uri="{FF2B5EF4-FFF2-40B4-BE49-F238E27FC236}">
                <a16:creationId xmlns:a16="http://schemas.microsoft.com/office/drawing/2014/main" id="{78DBBA8A-F7AC-1784-1ECD-FC66CB4177BD}"/>
              </a:ext>
            </a:extLst>
          </p:cNvPr>
          <p:cNvSpPr/>
          <p:nvPr/>
        </p:nvSpPr>
        <p:spPr>
          <a:xfrm>
            <a:off x="6949787" y="4029455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E44A2C70-397F-A48A-CD79-DA7E557F335D}"/>
              </a:ext>
            </a:extLst>
          </p:cNvPr>
          <p:cNvSpPr/>
          <p:nvPr/>
        </p:nvSpPr>
        <p:spPr>
          <a:xfrm>
            <a:off x="6949787" y="4813172"/>
            <a:ext cx="314705" cy="656717"/>
          </a:xfrm>
          <a:custGeom>
            <a:avLst/>
            <a:gdLst>
              <a:gd name="connsiteX0" fmla="*/ 302006 w 314705"/>
              <a:gd name="connsiteY0" fmla="*/ 12700 h 656717"/>
              <a:gd name="connsiteX1" fmla="*/ 302006 w 314705"/>
              <a:gd name="connsiteY1" fmla="*/ 644017 h 656717"/>
              <a:gd name="connsiteX2" fmla="*/ 12700 w 314705"/>
              <a:gd name="connsiteY2" fmla="*/ 644017 h 656717"/>
              <a:gd name="connsiteX3" fmla="*/ 12700 w 314705"/>
              <a:gd name="connsiteY3" fmla="*/ 12700 h 656717"/>
              <a:gd name="connsiteX4" fmla="*/ 302006 w 314705"/>
              <a:gd name="connsiteY4" fmla="*/ 12700 h 656717"/>
              <a:gd name="connsiteX5" fmla="*/ 314706 w 314705"/>
              <a:gd name="connsiteY5" fmla="*/ 0 h 656717"/>
              <a:gd name="connsiteX6" fmla="*/ 0 w 314705"/>
              <a:gd name="connsiteY6" fmla="*/ 0 h 656717"/>
              <a:gd name="connsiteX7" fmla="*/ 0 w 314705"/>
              <a:gd name="connsiteY7" fmla="*/ 656717 h 656717"/>
              <a:gd name="connsiteX8" fmla="*/ 314706 w 314705"/>
              <a:gd name="connsiteY8" fmla="*/ 656717 h 656717"/>
              <a:gd name="connsiteX9" fmla="*/ 314706 w 314705"/>
              <a:gd name="connsiteY9" fmla="*/ 0 h 656717"/>
              <a:gd name="connsiteX10" fmla="*/ 314706 w 314705"/>
              <a:gd name="connsiteY10" fmla="*/ 0 h 6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7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66397CB9-A0FA-1890-1F58-C9210D5F681F}"/>
              </a:ext>
            </a:extLst>
          </p:cNvPr>
          <p:cNvSpPr/>
          <p:nvPr/>
        </p:nvSpPr>
        <p:spPr>
          <a:xfrm>
            <a:off x="7264493" y="3254121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2" name="Vrije vorm: vorm 71">
            <a:extLst>
              <a:ext uri="{FF2B5EF4-FFF2-40B4-BE49-F238E27FC236}">
                <a16:creationId xmlns:a16="http://schemas.microsoft.com/office/drawing/2014/main" id="{4D484BF1-E2F0-9D3E-900A-E50A96240A2F}"/>
              </a:ext>
            </a:extLst>
          </p:cNvPr>
          <p:cNvSpPr/>
          <p:nvPr/>
        </p:nvSpPr>
        <p:spPr>
          <a:xfrm>
            <a:off x="7264493" y="4029455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3" name="Vrije vorm: vorm 72">
            <a:extLst>
              <a:ext uri="{FF2B5EF4-FFF2-40B4-BE49-F238E27FC236}">
                <a16:creationId xmlns:a16="http://schemas.microsoft.com/office/drawing/2014/main" id="{41212DF1-01AE-4DB7-45FD-24F11DF99149}"/>
              </a:ext>
            </a:extLst>
          </p:cNvPr>
          <p:cNvSpPr/>
          <p:nvPr/>
        </p:nvSpPr>
        <p:spPr>
          <a:xfrm>
            <a:off x="7264493" y="4813172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4" name="Vrije vorm: vorm 73">
            <a:extLst>
              <a:ext uri="{FF2B5EF4-FFF2-40B4-BE49-F238E27FC236}">
                <a16:creationId xmlns:a16="http://schemas.microsoft.com/office/drawing/2014/main" id="{051DB93C-48E0-F5BF-3629-FE9F4C8CDC4F}"/>
              </a:ext>
            </a:extLst>
          </p:cNvPr>
          <p:cNvSpPr/>
          <p:nvPr/>
        </p:nvSpPr>
        <p:spPr>
          <a:xfrm>
            <a:off x="6949914" y="2727198"/>
            <a:ext cx="2149729" cy="367538"/>
          </a:xfrm>
          <a:custGeom>
            <a:avLst/>
            <a:gdLst>
              <a:gd name="connsiteX0" fmla="*/ 0 w 2149729"/>
              <a:gd name="connsiteY0" fmla="*/ 0 h 367538"/>
              <a:gd name="connsiteX1" fmla="*/ 2149729 w 2149729"/>
              <a:gd name="connsiteY1" fmla="*/ 0 h 367538"/>
              <a:gd name="connsiteX2" fmla="*/ 2149729 w 2149729"/>
              <a:gd name="connsiteY2" fmla="*/ 367538 h 367538"/>
              <a:gd name="connsiteX3" fmla="*/ 0 w 2149729"/>
              <a:gd name="connsiteY3" fmla="*/ 367538 h 3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729" h="367538">
                <a:moveTo>
                  <a:pt x="0" y="0"/>
                </a:moveTo>
                <a:lnTo>
                  <a:pt x="2149729" y="0"/>
                </a:lnTo>
                <a:lnTo>
                  <a:pt x="2149729" y="367538"/>
                </a:lnTo>
                <a:lnTo>
                  <a:pt x="0" y="367538"/>
                </a:lnTo>
                <a:close/>
              </a:path>
            </a:pathLst>
          </a:custGeom>
          <a:solidFill>
            <a:srgbClr val="EE716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Bedrijfscoach</a:t>
            </a:r>
          </a:p>
        </p:txBody>
      </p:sp>
      <p:sp>
        <p:nvSpPr>
          <p:cNvPr id="104" name="Vrije vorm: vorm 103">
            <a:extLst>
              <a:ext uri="{FF2B5EF4-FFF2-40B4-BE49-F238E27FC236}">
                <a16:creationId xmlns:a16="http://schemas.microsoft.com/office/drawing/2014/main" id="{43B9D6DE-6534-4094-EA2D-1F2D4B91BE76}"/>
              </a:ext>
            </a:extLst>
          </p:cNvPr>
          <p:cNvSpPr/>
          <p:nvPr/>
        </p:nvSpPr>
        <p:spPr>
          <a:xfrm>
            <a:off x="9306272" y="3254121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Vrije vorm: vorm 104">
            <a:extLst>
              <a:ext uri="{FF2B5EF4-FFF2-40B4-BE49-F238E27FC236}">
                <a16:creationId xmlns:a16="http://schemas.microsoft.com/office/drawing/2014/main" id="{CD914D1F-7F79-D942-9C8A-D416A02ACD8E}"/>
              </a:ext>
            </a:extLst>
          </p:cNvPr>
          <p:cNvSpPr/>
          <p:nvPr/>
        </p:nvSpPr>
        <p:spPr>
          <a:xfrm>
            <a:off x="9306272" y="4029455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Vrije vorm: vorm 105">
            <a:extLst>
              <a:ext uri="{FF2B5EF4-FFF2-40B4-BE49-F238E27FC236}">
                <a16:creationId xmlns:a16="http://schemas.microsoft.com/office/drawing/2014/main" id="{22ADADD3-532E-DC35-1B6B-9B0AE37D12F9}"/>
              </a:ext>
            </a:extLst>
          </p:cNvPr>
          <p:cNvSpPr/>
          <p:nvPr/>
        </p:nvSpPr>
        <p:spPr>
          <a:xfrm>
            <a:off x="9306272" y="4813172"/>
            <a:ext cx="314705" cy="656717"/>
          </a:xfrm>
          <a:custGeom>
            <a:avLst/>
            <a:gdLst>
              <a:gd name="connsiteX0" fmla="*/ 302006 w 314705"/>
              <a:gd name="connsiteY0" fmla="*/ 12700 h 656717"/>
              <a:gd name="connsiteX1" fmla="*/ 302006 w 314705"/>
              <a:gd name="connsiteY1" fmla="*/ 644017 h 656717"/>
              <a:gd name="connsiteX2" fmla="*/ 12700 w 314705"/>
              <a:gd name="connsiteY2" fmla="*/ 644017 h 656717"/>
              <a:gd name="connsiteX3" fmla="*/ 12700 w 314705"/>
              <a:gd name="connsiteY3" fmla="*/ 12700 h 656717"/>
              <a:gd name="connsiteX4" fmla="*/ 302006 w 314705"/>
              <a:gd name="connsiteY4" fmla="*/ 12700 h 656717"/>
              <a:gd name="connsiteX5" fmla="*/ 314706 w 314705"/>
              <a:gd name="connsiteY5" fmla="*/ 0 h 656717"/>
              <a:gd name="connsiteX6" fmla="*/ 0 w 314705"/>
              <a:gd name="connsiteY6" fmla="*/ 0 h 656717"/>
              <a:gd name="connsiteX7" fmla="*/ 0 w 314705"/>
              <a:gd name="connsiteY7" fmla="*/ 656717 h 656717"/>
              <a:gd name="connsiteX8" fmla="*/ 314706 w 314705"/>
              <a:gd name="connsiteY8" fmla="*/ 656717 h 656717"/>
              <a:gd name="connsiteX9" fmla="*/ 314706 w 314705"/>
              <a:gd name="connsiteY9" fmla="*/ 0 h 656717"/>
              <a:gd name="connsiteX10" fmla="*/ 314706 w 314705"/>
              <a:gd name="connsiteY10" fmla="*/ 0 h 6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7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17B7F9E9-3F3A-E08C-5486-88CD82818DFF}"/>
              </a:ext>
            </a:extLst>
          </p:cNvPr>
          <p:cNvSpPr/>
          <p:nvPr userDrawn="1"/>
        </p:nvSpPr>
        <p:spPr>
          <a:xfrm>
            <a:off x="9620978" y="3254121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8" name="Vrije vorm: vorm 107">
            <a:extLst>
              <a:ext uri="{FF2B5EF4-FFF2-40B4-BE49-F238E27FC236}">
                <a16:creationId xmlns:a16="http://schemas.microsoft.com/office/drawing/2014/main" id="{75B01F73-4351-CB9E-ACB0-7533821082C3}"/>
              </a:ext>
            </a:extLst>
          </p:cNvPr>
          <p:cNvSpPr/>
          <p:nvPr userDrawn="1"/>
        </p:nvSpPr>
        <p:spPr>
          <a:xfrm>
            <a:off x="9620978" y="4029455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9" name="Vrije vorm: vorm 108">
            <a:extLst>
              <a:ext uri="{FF2B5EF4-FFF2-40B4-BE49-F238E27FC236}">
                <a16:creationId xmlns:a16="http://schemas.microsoft.com/office/drawing/2014/main" id="{F1C69D15-33D8-C3D9-0FAD-9AF55953E2E7}"/>
              </a:ext>
            </a:extLst>
          </p:cNvPr>
          <p:cNvSpPr/>
          <p:nvPr userDrawn="1"/>
        </p:nvSpPr>
        <p:spPr>
          <a:xfrm>
            <a:off x="9620978" y="4813172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0" name="Vrije vorm: vorm 109">
            <a:extLst>
              <a:ext uri="{FF2B5EF4-FFF2-40B4-BE49-F238E27FC236}">
                <a16:creationId xmlns:a16="http://schemas.microsoft.com/office/drawing/2014/main" id="{8F4FBD4B-2DFF-7E1C-ADBB-902BAABEEB07}"/>
              </a:ext>
            </a:extLst>
          </p:cNvPr>
          <p:cNvSpPr/>
          <p:nvPr/>
        </p:nvSpPr>
        <p:spPr>
          <a:xfrm>
            <a:off x="9306399" y="2727198"/>
            <a:ext cx="2149729" cy="367538"/>
          </a:xfrm>
          <a:custGeom>
            <a:avLst/>
            <a:gdLst>
              <a:gd name="connsiteX0" fmla="*/ 0 w 2149729"/>
              <a:gd name="connsiteY0" fmla="*/ 0 h 367538"/>
              <a:gd name="connsiteX1" fmla="*/ 2149730 w 2149729"/>
              <a:gd name="connsiteY1" fmla="*/ 0 h 367538"/>
              <a:gd name="connsiteX2" fmla="*/ 2149730 w 2149729"/>
              <a:gd name="connsiteY2" fmla="*/ 367538 h 367538"/>
              <a:gd name="connsiteX3" fmla="*/ 0 w 2149729"/>
              <a:gd name="connsiteY3" fmla="*/ 367538 h 3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729" h="367538">
                <a:moveTo>
                  <a:pt x="0" y="0"/>
                </a:moveTo>
                <a:lnTo>
                  <a:pt x="2149730" y="0"/>
                </a:lnTo>
                <a:lnTo>
                  <a:pt x="2149730" y="367538"/>
                </a:lnTo>
                <a:lnTo>
                  <a:pt x="0" y="367538"/>
                </a:lnTo>
                <a:close/>
              </a:path>
            </a:pathLst>
          </a:custGeom>
          <a:solidFill>
            <a:srgbClr val="E62F2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</a:p>
        </p:txBody>
      </p: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608EAF10-F043-F7D5-C00F-F3875DEC073A}"/>
              </a:ext>
            </a:extLst>
          </p:cNvPr>
          <p:cNvSpPr/>
          <p:nvPr/>
        </p:nvSpPr>
        <p:spPr>
          <a:xfrm>
            <a:off x="0" y="0"/>
            <a:ext cx="3991991" cy="6857999"/>
          </a:xfrm>
          <a:custGeom>
            <a:avLst/>
            <a:gdLst>
              <a:gd name="connsiteX0" fmla="*/ 0 w 3991991"/>
              <a:gd name="connsiteY0" fmla="*/ 0 h 6855841"/>
              <a:gd name="connsiteX1" fmla="*/ 3991991 w 3991991"/>
              <a:gd name="connsiteY1" fmla="*/ 0 h 6855841"/>
              <a:gd name="connsiteX2" fmla="*/ 3991991 w 3991991"/>
              <a:gd name="connsiteY2" fmla="*/ 6855841 h 6855841"/>
              <a:gd name="connsiteX3" fmla="*/ 0 w 3991991"/>
              <a:gd name="connsiteY3" fmla="*/ 6855841 h 68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91" h="6855841">
                <a:moveTo>
                  <a:pt x="0" y="0"/>
                </a:moveTo>
                <a:lnTo>
                  <a:pt x="3991991" y="0"/>
                </a:lnTo>
                <a:lnTo>
                  <a:pt x="3991991" y="6855841"/>
                </a:lnTo>
                <a:lnTo>
                  <a:pt x="0" y="6855841"/>
                </a:lnTo>
                <a:close/>
              </a:path>
            </a:pathLst>
          </a:custGeom>
          <a:solidFill>
            <a:srgbClr val="CCCCC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699" name="Groep 698">
            <a:extLst>
              <a:ext uri="{FF2B5EF4-FFF2-40B4-BE49-F238E27FC236}">
                <a16:creationId xmlns:a16="http://schemas.microsoft.com/office/drawing/2014/main" id="{0B84625F-F53E-428E-5CF4-5CC91F717920}"/>
              </a:ext>
            </a:extLst>
          </p:cNvPr>
          <p:cNvGrpSpPr/>
          <p:nvPr userDrawn="1"/>
        </p:nvGrpSpPr>
        <p:grpSpPr>
          <a:xfrm>
            <a:off x="11453115" y="0"/>
            <a:ext cx="738885" cy="738886"/>
            <a:chOff x="11453115" y="0"/>
            <a:chExt cx="738885" cy="738886"/>
          </a:xfrm>
        </p:grpSpPr>
        <p:sp>
          <p:nvSpPr>
            <p:cNvPr id="697" name="Vrije vorm: vorm 696">
              <a:extLst>
                <a:ext uri="{FF2B5EF4-FFF2-40B4-BE49-F238E27FC236}">
                  <a16:creationId xmlns:a16="http://schemas.microsoft.com/office/drawing/2014/main" id="{5B51F957-EBAA-2979-788A-79E22660A1F5}"/>
                </a:ext>
              </a:extLst>
            </p:cNvPr>
            <p:cNvSpPr/>
            <p:nvPr/>
          </p:nvSpPr>
          <p:spPr>
            <a:xfrm>
              <a:off x="11453115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5" name="Vrije vorm: vorm 694">
              <a:extLst>
                <a:ext uri="{FF2B5EF4-FFF2-40B4-BE49-F238E27FC236}">
                  <a16:creationId xmlns:a16="http://schemas.microsoft.com/office/drawing/2014/main" id="{54B0031B-9654-DCDA-A24A-C33F30C674FC}"/>
                </a:ext>
              </a:extLst>
            </p:cNvPr>
            <p:cNvSpPr/>
            <p:nvPr/>
          </p:nvSpPr>
          <p:spPr>
            <a:xfrm>
              <a:off x="11644186" y="192088"/>
              <a:ext cx="337693" cy="335660"/>
            </a:xfrm>
            <a:custGeom>
              <a:avLst/>
              <a:gdLst>
                <a:gd name="connsiteX0" fmla="*/ 202692 w 337693"/>
                <a:gd name="connsiteY0" fmla="*/ 0 h 335660"/>
                <a:gd name="connsiteX1" fmla="*/ 153924 w 337693"/>
                <a:gd name="connsiteY1" fmla="*/ 48514 h 335660"/>
                <a:gd name="connsiteX2" fmla="*/ 157988 w 337693"/>
                <a:gd name="connsiteY2" fmla="*/ 67183 h 335660"/>
                <a:gd name="connsiteX3" fmla="*/ 75057 w 337693"/>
                <a:gd name="connsiteY3" fmla="*/ 67183 h 335660"/>
                <a:gd name="connsiteX4" fmla="*/ 67564 w 337693"/>
                <a:gd name="connsiteY4" fmla="*/ 74676 h 335660"/>
                <a:gd name="connsiteX5" fmla="*/ 67564 w 337693"/>
                <a:gd name="connsiteY5" fmla="*/ 156972 h 335660"/>
                <a:gd name="connsiteX6" fmla="*/ 48768 w 337693"/>
                <a:gd name="connsiteY6" fmla="*/ 152908 h 335660"/>
                <a:gd name="connsiteX7" fmla="*/ 0 w 337693"/>
                <a:gd name="connsiteY7" fmla="*/ 201422 h 335660"/>
                <a:gd name="connsiteX8" fmla="*/ 48768 w 337693"/>
                <a:gd name="connsiteY8" fmla="*/ 249936 h 335660"/>
                <a:gd name="connsiteX9" fmla="*/ 67564 w 337693"/>
                <a:gd name="connsiteY9" fmla="*/ 245872 h 335660"/>
                <a:gd name="connsiteX10" fmla="*/ 67564 w 337693"/>
                <a:gd name="connsiteY10" fmla="*/ 328168 h 335660"/>
                <a:gd name="connsiteX11" fmla="*/ 67564 w 337693"/>
                <a:gd name="connsiteY11" fmla="*/ 328168 h 335660"/>
                <a:gd name="connsiteX12" fmla="*/ 75057 w 337693"/>
                <a:gd name="connsiteY12" fmla="*/ 335661 h 335660"/>
                <a:gd name="connsiteX13" fmla="*/ 178943 w 337693"/>
                <a:gd name="connsiteY13" fmla="*/ 335661 h 335660"/>
                <a:gd name="connsiteX14" fmla="*/ 186182 w 337693"/>
                <a:gd name="connsiteY14" fmla="*/ 330454 h 335660"/>
                <a:gd name="connsiteX15" fmla="*/ 183261 w 337693"/>
                <a:gd name="connsiteY15" fmla="*/ 322072 h 335660"/>
                <a:gd name="connsiteX16" fmla="*/ 168784 w 337693"/>
                <a:gd name="connsiteY16" fmla="*/ 294640 h 335660"/>
                <a:gd name="connsiteX17" fmla="*/ 202565 w 337693"/>
                <a:gd name="connsiteY17" fmla="*/ 261112 h 335660"/>
                <a:gd name="connsiteX18" fmla="*/ 236347 w 337693"/>
                <a:gd name="connsiteY18" fmla="*/ 294640 h 335660"/>
                <a:gd name="connsiteX19" fmla="*/ 221869 w 337693"/>
                <a:gd name="connsiteY19" fmla="*/ 322072 h 335660"/>
                <a:gd name="connsiteX20" fmla="*/ 218948 w 337693"/>
                <a:gd name="connsiteY20" fmla="*/ 330454 h 335660"/>
                <a:gd name="connsiteX21" fmla="*/ 226187 w 337693"/>
                <a:gd name="connsiteY21" fmla="*/ 335661 h 335660"/>
                <a:gd name="connsiteX22" fmla="*/ 330073 w 337693"/>
                <a:gd name="connsiteY22" fmla="*/ 335661 h 335660"/>
                <a:gd name="connsiteX23" fmla="*/ 337566 w 337693"/>
                <a:gd name="connsiteY23" fmla="*/ 328168 h 335660"/>
                <a:gd name="connsiteX24" fmla="*/ 337566 w 337693"/>
                <a:gd name="connsiteY24" fmla="*/ 224917 h 335660"/>
                <a:gd name="connsiteX25" fmla="*/ 332359 w 337693"/>
                <a:gd name="connsiteY25" fmla="*/ 217805 h 335660"/>
                <a:gd name="connsiteX26" fmla="*/ 323977 w 337693"/>
                <a:gd name="connsiteY26" fmla="*/ 220599 h 335660"/>
                <a:gd name="connsiteX27" fmla="*/ 296291 w 337693"/>
                <a:gd name="connsiteY27" fmla="*/ 234950 h 335660"/>
                <a:gd name="connsiteX28" fmla="*/ 262509 w 337693"/>
                <a:gd name="connsiteY28" fmla="*/ 201422 h 335660"/>
                <a:gd name="connsiteX29" fmla="*/ 296291 w 337693"/>
                <a:gd name="connsiteY29" fmla="*/ 167894 h 335660"/>
                <a:gd name="connsiteX30" fmla="*/ 323977 w 337693"/>
                <a:gd name="connsiteY30" fmla="*/ 182118 h 335660"/>
                <a:gd name="connsiteX31" fmla="*/ 323977 w 337693"/>
                <a:gd name="connsiteY31" fmla="*/ 182118 h 335660"/>
                <a:gd name="connsiteX32" fmla="*/ 332359 w 337693"/>
                <a:gd name="connsiteY32" fmla="*/ 184912 h 335660"/>
                <a:gd name="connsiteX33" fmla="*/ 337693 w 337693"/>
                <a:gd name="connsiteY33" fmla="*/ 177927 h 335660"/>
                <a:gd name="connsiteX34" fmla="*/ 337693 w 337693"/>
                <a:gd name="connsiteY34" fmla="*/ 74676 h 335660"/>
                <a:gd name="connsiteX35" fmla="*/ 330200 w 337693"/>
                <a:gd name="connsiteY35" fmla="*/ 67183 h 335660"/>
                <a:gd name="connsiteX36" fmla="*/ 247269 w 337693"/>
                <a:gd name="connsiteY36" fmla="*/ 67183 h 335660"/>
                <a:gd name="connsiteX37" fmla="*/ 251334 w 337693"/>
                <a:gd name="connsiteY37" fmla="*/ 48514 h 335660"/>
                <a:gd name="connsiteX38" fmla="*/ 202565 w 337693"/>
                <a:gd name="connsiteY38" fmla="*/ 0 h 335660"/>
                <a:gd name="connsiteX39" fmla="*/ 202565 w 337693"/>
                <a:gd name="connsiteY39" fmla="*/ 0 h 335660"/>
                <a:gd name="connsiteX40" fmla="*/ 202692 w 337693"/>
                <a:gd name="connsiteY40" fmla="*/ 14859 h 335660"/>
                <a:gd name="connsiteX41" fmla="*/ 236474 w 337693"/>
                <a:gd name="connsiteY41" fmla="*/ 48387 h 335660"/>
                <a:gd name="connsiteX42" fmla="*/ 228854 w 337693"/>
                <a:gd name="connsiteY42" fmla="*/ 69723 h 335660"/>
                <a:gd name="connsiteX43" fmla="*/ 228854 w 337693"/>
                <a:gd name="connsiteY43" fmla="*/ 69723 h 335660"/>
                <a:gd name="connsiteX44" fmla="*/ 227838 w 337693"/>
                <a:gd name="connsiteY44" fmla="*/ 77597 h 335660"/>
                <a:gd name="connsiteX45" fmla="*/ 234569 w 337693"/>
                <a:gd name="connsiteY45" fmla="*/ 81915 h 335660"/>
                <a:gd name="connsiteX46" fmla="*/ 322707 w 337693"/>
                <a:gd name="connsiteY46" fmla="*/ 81915 h 335660"/>
                <a:gd name="connsiteX47" fmla="*/ 322707 w 337693"/>
                <a:gd name="connsiteY47" fmla="*/ 160655 h 335660"/>
                <a:gd name="connsiteX48" fmla="*/ 296418 w 337693"/>
                <a:gd name="connsiteY48" fmla="*/ 152781 h 335660"/>
                <a:gd name="connsiteX49" fmla="*/ 247650 w 337693"/>
                <a:gd name="connsiteY49" fmla="*/ 201295 h 335660"/>
                <a:gd name="connsiteX50" fmla="*/ 296418 w 337693"/>
                <a:gd name="connsiteY50" fmla="*/ 249809 h 335660"/>
                <a:gd name="connsiteX51" fmla="*/ 322707 w 337693"/>
                <a:gd name="connsiteY51" fmla="*/ 241808 h 335660"/>
                <a:gd name="connsiteX52" fmla="*/ 322707 w 337693"/>
                <a:gd name="connsiteY52" fmla="*/ 320675 h 335660"/>
                <a:gd name="connsiteX53" fmla="*/ 243332 w 337693"/>
                <a:gd name="connsiteY53" fmla="*/ 320675 h 335660"/>
                <a:gd name="connsiteX54" fmla="*/ 251460 w 337693"/>
                <a:gd name="connsiteY54" fmla="*/ 294640 h 335660"/>
                <a:gd name="connsiteX55" fmla="*/ 202692 w 337693"/>
                <a:gd name="connsiteY55" fmla="*/ 246126 h 335660"/>
                <a:gd name="connsiteX56" fmla="*/ 153924 w 337693"/>
                <a:gd name="connsiteY56" fmla="*/ 294640 h 335660"/>
                <a:gd name="connsiteX57" fmla="*/ 162052 w 337693"/>
                <a:gd name="connsiteY57" fmla="*/ 320675 h 335660"/>
                <a:gd name="connsiteX58" fmla="*/ 82677 w 337693"/>
                <a:gd name="connsiteY58" fmla="*/ 320675 h 335660"/>
                <a:gd name="connsiteX59" fmla="*/ 82677 w 337693"/>
                <a:gd name="connsiteY59" fmla="*/ 233045 h 335660"/>
                <a:gd name="connsiteX60" fmla="*/ 82677 w 337693"/>
                <a:gd name="connsiteY60" fmla="*/ 233045 h 335660"/>
                <a:gd name="connsiteX61" fmla="*/ 78359 w 337693"/>
                <a:gd name="connsiteY61" fmla="*/ 226187 h 335660"/>
                <a:gd name="connsiteX62" fmla="*/ 70359 w 337693"/>
                <a:gd name="connsiteY62" fmla="*/ 227203 h 335660"/>
                <a:gd name="connsiteX63" fmla="*/ 48895 w 337693"/>
                <a:gd name="connsiteY63" fmla="*/ 234950 h 335660"/>
                <a:gd name="connsiteX64" fmla="*/ 15113 w 337693"/>
                <a:gd name="connsiteY64" fmla="*/ 201422 h 335660"/>
                <a:gd name="connsiteX65" fmla="*/ 48895 w 337693"/>
                <a:gd name="connsiteY65" fmla="*/ 167894 h 335660"/>
                <a:gd name="connsiteX66" fmla="*/ 70359 w 337693"/>
                <a:gd name="connsiteY66" fmla="*/ 175514 h 335660"/>
                <a:gd name="connsiteX67" fmla="*/ 70359 w 337693"/>
                <a:gd name="connsiteY67" fmla="*/ 175514 h 335660"/>
                <a:gd name="connsiteX68" fmla="*/ 78359 w 337693"/>
                <a:gd name="connsiteY68" fmla="*/ 176530 h 335660"/>
                <a:gd name="connsiteX69" fmla="*/ 82677 w 337693"/>
                <a:gd name="connsiteY69" fmla="*/ 169799 h 335660"/>
                <a:gd name="connsiteX70" fmla="*/ 82677 w 337693"/>
                <a:gd name="connsiteY70" fmla="*/ 82169 h 335660"/>
                <a:gd name="connsiteX71" fmla="*/ 170815 w 337693"/>
                <a:gd name="connsiteY71" fmla="*/ 82169 h 335660"/>
                <a:gd name="connsiteX72" fmla="*/ 177546 w 337693"/>
                <a:gd name="connsiteY72" fmla="*/ 77851 h 335660"/>
                <a:gd name="connsiteX73" fmla="*/ 176530 w 337693"/>
                <a:gd name="connsiteY73" fmla="*/ 69977 h 335660"/>
                <a:gd name="connsiteX74" fmla="*/ 168910 w 337693"/>
                <a:gd name="connsiteY74" fmla="*/ 48641 h 335660"/>
                <a:gd name="connsiteX75" fmla="*/ 202692 w 337693"/>
                <a:gd name="connsiteY75" fmla="*/ 15113 h 335660"/>
                <a:gd name="connsiteX76" fmla="*/ 202692 w 337693"/>
                <a:gd name="connsiteY76" fmla="*/ 15113 h 33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37693" h="335660">
                  <a:moveTo>
                    <a:pt x="202692" y="0"/>
                  </a:moveTo>
                  <a:cubicBezTo>
                    <a:pt x="175895" y="0"/>
                    <a:pt x="153924" y="21844"/>
                    <a:pt x="153924" y="48514"/>
                  </a:cubicBezTo>
                  <a:cubicBezTo>
                    <a:pt x="153924" y="55245"/>
                    <a:pt x="155575" y="61341"/>
                    <a:pt x="157988" y="67183"/>
                  </a:cubicBezTo>
                  <a:lnTo>
                    <a:pt x="75057" y="67183"/>
                  </a:lnTo>
                  <a:cubicBezTo>
                    <a:pt x="70866" y="67183"/>
                    <a:pt x="67564" y="70485"/>
                    <a:pt x="67564" y="74676"/>
                  </a:cubicBezTo>
                  <a:lnTo>
                    <a:pt x="67564" y="156972"/>
                  </a:lnTo>
                  <a:cubicBezTo>
                    <a:pt x="61722" y="154559"/>
                    <a:pt x="55499" y="152908"/>
                    <a:pt x="48768" y="152908"/>
                  </a:cubicBezTo>
                  <a:cubicBezTo>
                    <a:pt x="21971" y="152908"/>
                    <a:pt x="0" y="174752"/>
                    <a:pt x="0" y="201422"/>
                  </a:cubicBezTo>
                  <a:cubicBezTo>
                    <a:pt x="0" y="228092"/>
                    <a:pt x="21971" y="249936"/>
                    <a:pt x="48768" y="249936"/>
                  </a:cubicBezTo>
                  <a:cubicBezTo>
                    <a:pt x="55499" y="249936"/>
                    <a:pt x="61722" y="248285"/>
                    <a:pt x="67564" y="245872"/>
                  </a:cubicBezTo>
                  <a:lnTo>
                    <a:pt x="67564" y="328168"/>
                  </a:lnTo>
                  <a:lnTo>
                    <a:pt x="67564" y="328168"/>
                  </a:lnTo>
                  <a:cubicBezTo>
                    <a:pt x="67564" y="332232"/>
                    <a:pt x="70866" y="335661"/>
                    <a:pt x="75057" y="335661"/>
                  </a:cubicBezTo>
                  <a:lnTo>
                    <a:pt x="178943" y="335661"/>
                  </a:lnTo>
                  <a:cubicBezTo>
                    <a:pt x="182245" y="335661"/>
                    <a:pt x="185166" y="333629"/>
                    <a:pt x="186182" y="330454"/>
                  </a:cubicBezTo>
                  <a:cubicBezTo>
                    <a:pt x="187198" y="327279"/>
                    <a:pt x="185928" y="323850"/>
                    <a:pt x="183261" y="322072"/>
                  </a:cubicBezTo>
                  <a:cubicBezTo>
                    <a:pt x="174498" y="315976"/>
                    <a:pt x="168784" y="306070"/>
                    <a:pt x="168784" y="294640"/>
                  </a:cubicBezTo>
                  <a:cubicBezTo>
                    <a:pt x="168784" y="275971"/>
                    <a:pt x="183769" y="261112"/>
                    <a:pt x="202565" y="261112"/>
                  </a:cubicBezTo>
                  <a:cubicBezTo>
                    <a:pt x="221361" y="261112"/>
                    <a:pt x="236347" y="276098"/>
                    <a:pt x="236347" y="294640"/>
                  </a:cubicBezTo>
                  <a:cubicBezTo>
                    <a:pt x="236347" y="306070"/>
                    <a:pt x="230632" y="315976"/>
                    <a:pt x="221869" y="322072"/>
                  </a:cubicBezTo>
                  <a:cubicBezTo>
                    <a:pt x="219075" y="323977"/>
                    <a:pt x="217932" y="327406"/>
                    <a:pt x="218948" y="330454"/>
                  </a:cubicBezTo>
                  <a:cubicBezTo>
                    <a:pt x="219964" y="333629"/>
                    <a:pt x="222885" y="335661"/>
                    <a:pt x="226187" y="335661"/>
                  </a:cubicBezTo>
                  <a:lnTo>
                    <a:pt x="330073" y="335661"/>
                  </a:lnTo>
                  <a:cubicBezTo>
                    <a:pt x="334264" y="335661"/>
                    <a:pt x="337566" y="332359"/>
                    <a:pt x="337566" y="328168"/>
                  </a:cubicBezTo>
                  <a:lnTo>
                    <a:pt x="337566" y="224917"/>
                  </a:lnTo>
                  <a:cubicBezTo>
                    <a:pt x="337566" y="221742"/>
                    <a:pt x="335407" y="218821"/>
                    <a:pt x="332359" y="217805"/>
                  </a:cubicBezTo>
                  <a:cubicBezTo>
                    <a:pt x="329311" y="216789"/>
                    <a:pt x="325882" y="217932"/>
                    <a:pt x="323977" y="220599"/>
                  </a:cubicBezTo>
                  <a:cubicBezTo>
                    <a:pt x="317881" y="229235"/>
                    <a:pt x="307848" y="234950"/>
                    <a:pt x="296291" y="234950"/>
                  </a:cubicBezTo>
                  <a:cubicBezTo>
                    <a:pt x="277496" y="234950"/>
                    <a:pt x="262509" y="219964"/>
                    <a:pt x="262509" y="201422"/>
                  </a:cubicBezTo>
                  <a:cubicBezTo>
                    <a:pt x="262509" y="182880"/>
                    <a:pt x="277496" y="167894"/>
                    <a:pt x="296291" y="167894"/>
                  </a:cubicBezTo>
                  <a:cubicBezTo>
                    <a:pt x="307721" y="167894"/>
                    <a:pt x="317881" y="173482"/>
                    <a:pt x="323977" y="182118"/>
                  </a:cubicBezTo>
                  <a:lnTo>
                    <a:pt x="323977" y="182118"/>
                  </a:lnTo>
                  <a:cubicBezTo>
                    <a:pt x="325882" y="184785"/>
                    <a:pt x="329184" y="185801"/>
                    <a:pt x="332359" y="184912"/>
                  </a:cubicBezTo>
                  <a:cubicBezTo>
                    <a:pt x="335407" y="184023"/>
                    <a:pt x="337566" y="181102"/>
                    <a:pt x="337693" y="177927"/>
                  </a:cubicBezTo>
                  <a:lnTo>
                    <a:pt x="337693" y="74676"/>
                  </a:lnTo>
                  <a:cubicBezTo>
                    <a:pt x="337693" y="70612"/>
                    <a:pt x="334391" y="67183"/>
                    <a:pt x="330200" y="67183"/>
                  </a:cubicBezTo>
                  <a:lnTo>
                    <a:pt x="247269" y="67183"/>
                  </a:lnTo>
                  <a:cubicBezTo>
                    <a:pt x="249682" y="61341"/>
                    <a:pt x="251334" y="55245"/>
                    <a:pt x="251334" y="48514"/>
                  </a:cubicBezTo>
                  <a:cubicBezTo>
                    <a:pt x="251334" y="21844"/>
                    <a:pt x="229362" y="0"/>
                    <a:pt x="202565" y="0"/>
                  </a:cubicBezTo>
                  <a:lnTo>
                    <a:pt x="202565" y="0"/>
                  </a:lnTo>
                  <a:close/>
                  <a:moveTo>
                    <a:pt x="202692" y="14859"/>
                  </a:moveTo>
                  <a:cubicBezTo>
                    <a:pt x="221488" y="14859"/>
                    <a:pt x="236474" y="29845"/>
                    <a:pt x="236474" y="48387"/>
                  </a:cubicBezTo>
                  <a:cubicBezTo>
                    <a:pt x="236474" y="56515"/>
                    <a:pt x="233680" y="63881"/>
                    <a:pt x="228854" y="69723"/>
                  </a:cubicBezTo>
                  <a:lnTo>
                    <a:pt x="228854" y="69723"/>
                  </a:lnTo>
                  <a:cubicBezTo>
                    <a:pt x="226949" y="72009"/>
                    <a:pt x="226568" y="75057"/>
                    <a:pt x="227838" y="77597"/>
                  </a:cubicBezTo>
                  <a:cubicBezTo>
                    <a:pt x="229109" y="80264"/>
                    <a:pt x="231648" y="81915"/>
                    <a:pt x="234569" y="81915"/>
                  </a:cubicBezTo>
                  <a:lnTo>
                    <a:pt x="322707" y="81915"/>
                  </a:lnTo>
                  <a:lnTo>
                    <a:pt x="322707" y="160655"/>
                  </a:lnTo>
                  <a:cubicBezTo>
                    <a:pt x="315087" y="155702"/>
                    <a:pt x="306197" y="152781"/>
                    <a:pt x="296418" y="152781"/>
                  </a:cubicBezTo>
                  <a:cubicBezTo>
                    <a:pt x="269621" y="152781"/>
                    <a:pt x="247650" y="174625"/>
                    <a:pt x="247650" y="201295"/>
                  </a:cubicBezTo>
                  <a:cubicBezTo>
                    <a:pt x="247650" y="227965"/>
                    <a:pt x="269621" y="249809"/>
                    <a:pt x="296418" y="249809"/>
                  </a:cubicBezTo>
                  <a:cubicBezTo>
                    <a:pt x="306197" y="249809"/>
                    <a:pt x="315087" y="246634"/>
                    <a:pt x="322707" y="241808"/>
                  </a:cubicBezTo>
                  <a:lnTo>
                    <a:pt x="322707" y="320675"/>
                  </a:lnTo>
                  <a:lnTo>
                    <a:pt x="243332" y="320675"/>
                  </a:lnTo>
                  <a:cubicBezTo>
                    <a:pt x="248285" y="313055"/>
                    <a:pt x="251460" y="304292"/>
                    <a:pt x="251460" y="294640"/>
                  </a:cubicBezTo>
                  <a:cubicBezTo>
                    <a:pt x="251460" y="267970"/>
                    <a:pt x="229489" y="246126"/>
                    <a:pt x="202692" y="246126"/>
                  </a:cubicBezTo>
                  <a:cubicBezTo>
                    <a:pt x="175895" y="246126"/>
                    <a:pt x="153924" y="267970"/>
                    <a:pt x="153924" y="294640"/>
                  </a:cubicBezTo>
                  <a:cubicBezTo>
                    <a:pt x="153924" y="304292"/>
                    <a:pt x="157099" y="313182"/>
                    <a:pt x="162052" y="320675"/>
                  </a:cubicBezTo>
                  <a:lnTo>
                    <a:pt x="82677" y="320675"/>
                  </a:lnTo>
                  <a:lnTo>
                    <a:pt x="82677" y="233045"/>
                  </a:lnTo>
                  <a:lnTo>
                    <a:pt x="82677" y="233045"/>
                  </a:lnTo>
                  <a:cubicBezTo>
                    <a:pt x="82677" y="230124"/>
                    <a:pt x="81026" y="227457"/>
                    <a:pt x="78359" y="226187"/>
                  </a:cubicBezTo>
                  <a:cubicBezTo>
                    <a:pt x="75692" y="224917"/>
                    <a:pt x="72517" y="225298"/>
                    <a:pt x="70359" y="227203"/>
                  </a:cubicBezTo>
                  <a:cubicBezTo>
                    <a:pt x="64516" y="232029"/>
                    <a:pt x="57150" y="234950"/>
                    <a:pt x="48895" y="234950"/>
                  </a:cubicBezTo>
                  <a:cubicBezTo>
                    <a:pt x="30099" y="234950"/>
                    <a:pt x="15113" y="219964"/>
                    <a:pt x="15113" y="201422"/>
                  </a:cubicBezTo>
                  <a:cubicBezTo>
                    <a:pt x="15113" y="182880"/>
                    <a:pt x="30099" y="167894"/>
                    <a:pt x="48895" y="167894"/>
                  </a:cubicBezTo>
                  <a:cubicBezTo>
                    <a:pt x="57150" y="167894"/>
                    <a:pt x="64516" y="170688"/>
                    <a:pt x="70359" y="175514"/>
                  </a:cubicBezTo>
                  <a:lnTo>
                    <a:pt x="70359" y="175514"/>
                  </a:lnTo>
                  <a:cubicBezTo>
                    <a:pt x="72644" y="177419"/>
                    <a:pt x="75692" y="177800"/>
                    <a:pt x="78359" y="176530"/>
                  </a:cubicBezTo>
                  <a:cubicBezTo>
                    <a:pt x="81026" y="175260"/>
                    <a:pt x="82677" y="172720"/>
                    <a:pt x="82677" y="169799"/>
                  </a:cubicBezTo>
                  <a:lnTo>
                    <a:pt x="82677" y="82169"/>
                  </a:lnTo>
                  <a:lnTo>
                    <a:pt x="170815" y="82169"/>
                  </a:lnTo>
                  <a:cubicBezTo>
                    <a:pt x="173736" y="82169"/>
                    <a:pt x="176403" y="80518"/>
                    <a:pt x="177546" y="77851"/>
                  </a:cubicBezTo>
                  <a:cubicBezTo>
                    <a:pt x="178689" y="75184"/>
                    <a:pt x="178435" y="72136"/>
                    <a:pt x="176530" y="69977"/>
                  </a:cubicBezTo>
                  <a:cubicBezTo>
                    <a:pt x="171704" y="64135"/>
                    <a:pt x="168910" y="56769"/>
                    <a:pt x="168910" y="48641"/>
                  </a:cubicBezTo>
                  <a:cubicBezTo>
                    <a:pt x="168910" y="29972"/>
                    <a:pt x="183896" y="15113"/>
                    <a:pt x="202692" y="15113"/>
                  </a:cubicBezTo>
                  <a:lnTo>
                    <a:pt x="202692" y="1511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702" name="Rechte verbindingslijn 701">
            <a:extLst>
              <a:ext uri="{FF2B5EF4-FFF2-40B4-BE49-F238E27FC236}">
                <a16:creationId xmlns:a16="http://schemas.microsoft.com/office/drawing/2014/main" id="{F03CA4AE-8A4C-D325-E899-309C9862251D}"/>
              </a:ext>
            </a:extLst>
          </p:cNvPr>
          <p:cNvCxnSpPr>
            <a:cxnSpLocks/>
          </p:cNvCxnSpPr>
          <p:nvPr userDrawn="1"/>
        </p:nvCxnSpPr>
        <p:spPr>
          <a:xfrm>
            <a:off x="442912" y="174704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Rechte verbindingslijn 702">
            <a:extLst>
              <a:ext uri="{FF2B5EF4-FFF2-40B4-BE49-F238E27FC236}">
                <a16:creationId xmlns:a16="http://schemas.microsoft.com/office/drawing/2014/main" id="{211D1FDB-A3CE-3431-873A-6C8C997E6F81}"/>
              </a:ext>
            </a:extLst>
          </p:cNvPr>
          <p:cNvCxnSpPr>
            <a:cxnSpLocks/>
          </p:cNvCxnSpPr>
          <p:nvPr userDrawn="1"/>
        </p:nvCxnSpPr>
        <p:spPr>
          <a:xfrm>
            <a:off x="2094759" y="174704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Rechte verbindingslijn 711">
            <a:extLst>
              <a:ext uri="{FF2B5EF4-FFF2-40B4-BE49-F238E27FC236}">
                <a16:creationId xmlns:a16="http://schemas.microsoft.com/office/drawing/2014/main" id="{09145AF0-EB16-F5AD-251A-951FDC4DA8A4}"/>
              </a:ext>
            </a:extLst>
          </p:cNvPr>
          <p:cNvCxnSpPr>
            <a:cxnSpLocks/>
          </p:cNvCxnSpPr>
          <p:nvPr userDrawn="1"/>
        </p:nvCxnSpPr>
        <p:spPr>
          <a:xfrm>
            <a:off x="442912" y="2507168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Rechte verbindingslijn 712">
            <a:extLst>
              <a:ext uri="{FF2B5EF4-FFF2-40B4-BE49-F238E27FC236}">
                <a16:creationId xmlns:a16="http://schemas.microsoft.com/office/drawing/2014/main" id="{5DB9400B-D6A9-5DA3-B1A9-7182D0EAF2FC}"/>
              </a:ext>
            </a:extLst>
          </p:cNvPr>
          <p:cNvCxnSpPr>
            <a:cxnSpLocks/>
          </p:cNvCxnSpPr>
          <p:nvPr userDrawn="1"/>
        </p:nvCxnSpPr>
        <p:spPr>
          <a:xfrm>
            <a:off x="2094759" y="2507168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Rechte verbindingslijn 719">
            <a:extLst>
              <a:ext uri="{FF2B5EF4-FFF2-40B4-BE49-F238E27FC236}">
                <a16:creationId xmlns:a16="http://schemas.microsoft.com/office/drawing/2014/main" id="{6D497069-6996-BA22-F4C0-F12A112187B7}"/>
              </a:ext>
            </a:extLst>
          </p:cNvPr>
          <p:cNvCxnSpPr>
            <a:cxnSpLocks/>
          </p:cNvCxnSpPr>
          <p:nvPr userDrawn="1"/>
        </p:nvCxnSpPr>
        <p:spPr>
          <a:xfrm>
            <a:off x="442912" y="3267296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Rechte verbindingslijn 720">
            <a:extLst>
              <a:ext uri="{FF2B5EF4-FFF2-40B4-BE49-F238E27FC236}">
                <a16:creationId xmlns:a16="http://schemas.microsoft.com/office/drawing/2014/main" id="{07DFB621-C32B-8099-53F8-FF16214395A7}"/>
              </a:ext>
            </a:extLst>
          </p:cNvPr>
          <p:cNvCxnSpPr>
            <a:cxnSpLocks/>
          </p:cNvCxnSpPr>
          <p:nvPr userDrawn="1"/>
        </p:nvCxnSpPr>
        <p:spPr>
          <a:xfrm>
            <a:off x="2094759" y="3267296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Rechte verbindingslijn 727">
            <a:extLst>
              <a:ext uri="{FF2B5EF4-FFF2-40B4-BE49-F238E27FC236}">
                <a16:creationId xmlns:a16="http://schemas.microsoft.com/office/drawing/2014/main" id="{08C329AA-9AD1-90FF-7896-00C73CB10C14}"/>
              </a:ext>
            </a:extLst>
          </p:cNvPr>
          <p:cNvCxnSpPr>
            <a:cxnSpLocks/>
          </p:cNvCxnSpPr>
          <p:nvPr userDrawn="1"/>
        </p:nvCxnSpPr>
        <p:spPr>
          <a:xfrm>
            <a:off x="442912" y="4027424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Rechte verbindingslijn 728">
            <a:extLst>
              <a:ext uri="{FF2B5EF4-FFF2-40B4-BE49-F238E27FC236}">
                <a16:creationId xmlns:a16="http://schemas.microsoft.com/office/drawing/2014/main" id="{A1425E65-5DAC-202B-C60B-4A0AD9D66FEE}"/>
              </a:ext>
            </a:extLst>
          </p:cNvPr>
          <p:cNvCxnSpPr>
            <a:cxnSpLocks/>
          </p:cNvCxnSpPr>
          <p:nvPr userDrawn="1"/>
        </p:nvCxnSpPr>
        <p:spPr>
          <a:xfrm>
            <a:off x="2094759" y="4027424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Rechte verbindingslijn 743">
            <a:extLst>
              <a:ext uri="{FF2B5EF4-FFF2-40B4-BE49-F238E27FC236}">
                <a16:creationId xmlns:a16="http://schemas.microsoft.com/office/drawing/2014/main" id="{6FD2A035-C394-33C8-2AA1-FB13A4B3C006}"/>
              </a:ext>
            </a:extLst>
          </p:cNvPr>
          <p:cNvCxnSpPr>
            <a:cxnSpLocks/>
          </p:cNvCxnSpPr>
          <p:nvPr userDrawn="1"/>
        </p:nvCxnSpPr>
        <p:spPr>
          <a:xfrm>
            <a:off x="442912" y="4787552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Rechte verbindingslijn 744">
            <a:extLst>
              <a:ext uri="{FF2B5EF4-FFF2-40B4-BE49-F238E27FC236}">
                <a16:creationId xmlns:a16="http://schemas.microsoft.com/office/drawing/2014/main" id="{FE776643-65F5-CB84-990D-CD222D59D786}"/>
              </a:ext>
            </a:extLst>
          </p:cNvPr>
          <p:cNvCxnSpPr>
            <a:cxnSpLocks/>
          </p:cNvCxnSpPr>
          <p:nvPr userDrawn="1"/>
        </p:nvCxnSpPr>
        <p:spPr>
          <a:xfrm>
            <a:off x="2094759" y="4787552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Rechte verbindingslijn 751">
            <a:extLst>
              <a:ext uri="{FF2B5EF4-FFF2-40B4-BE49-F238E27FC236}">
                <a16:creationId xmlns:a16="http://schemas.microsoft.com/office/drawing/2014/main" id="{913AE5C8-50FB-CDA4-C1CE-798138FAD3B8}"/>
              </a:ext>
            </a:extLst>
          </p:cNvPr>
          <p:cNvCxnSpPr>
            <a:cxnSpLocks/>
          </p:cNvCxnSpPr>
          <p:nvPr userDrawn="1"/>
        </p:nvCxnSpPr>
        <p:spPr>
          <a:xfrm>
            <a:off x="442912" y="554768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Rechte verbindingslijn 752">
            <a:extLst>
              <a:ext uri="{FF2B5EF4-FFF2-40B4-BE49-F238E27FC236}">
                <a16:creationId xmlns:a16="http://schemas.microsoft.com/office/drawing/2014/main" id="{3205DD26-2B4D-CC1B-82FC-786FEAB91F98}"/>
              </a:ext>
            </a:extLst>
          </p:cNvPr>
          <p:cNvCxnSpPr>
            <a:cxnSpLocks/>
          </p:cNvCxnSpPr>
          <p:nvPr userDrawn="1"/>
        </p:nvCxnSpPr>
        <p:spPr>
          <a:xfrm>
            <a:off x="2094759" y="554768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Tekstvak 789">
            <a:extLst>
              <a:ext uri="{FF2B5EF4-FFF2-40B4-BE49-F238E27FC236}">
                <a16:creationId xmlns:a16="http://schemas.microsoft.com/office/drawing/2014/main" id="{262E12E7-30C3-0E9F-E7D2-1F32A7B58B70}"/>
              </a:ext>
            </a:extLst>
          </p:cNvPr>
          <p:cNvSpPr txBox="1"/>
          <p:nvPr userDrawn="1"/>
        </p:nvSpPr>
        <p:spPr>
          <a:xfrm>
            <a:off x="4593302" y="792889"/>
            <a:ext cx="4610621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Wat is jouw doel, </a:t>
            </a:r>
            <a:b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3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vanuit jouw rol?</a:t>
            </a:r>
          </a:p>
        </p:txBody>
      </p:sp>
      <p:sp>
        <p:nvSpPr>
          <p:cNvPr id="792" name="Tijdelijke aanduiding voor tekst 791">
            <a:extLst>
              <a:ext uri="{FF2B5EF4-FFF2-40B4-BE49-F238E27FC236}">
                <a16:creationId xmlns:a16="http://schemas.microsoft.com/office/drawing/2014/main" id="{47100AB4-169F-F841-AE30-3B9DE1D58B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7880" y="3254123"/>
            <a:ext cx="1835023" cy="656714"/>
          </a:xfrm>
          <a:solidFill>
            <a:srgbClr val="F2F2F2"/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nl-NL" sz="1000" dirty="0"/>
            </a:lvl1pPr>
          </a:lstStyle>
          <a:p>
            <a:pPr marL="228600" lvl="0" indent="-228600"/>
            <a:r>
              <a:rPr lang="nl-NL" dirty="0"/>
              <a:t> </a:t>
            </a:r>
          </a:p>
        </p:txBody>
      </p:sp>
      <p:sp>
        <p:nvSpPr>
          <p:cNvPr id="793" name="Tijdelijke aanduiding voor tekst 791">
            <a:extLst>
              <a:ext uri="{FF2B5EF4-FFF2-40B4-BE49-F238E27FC236}">
                <a16:creationId xmlns:a16="http://schemas.microsoft.com/office/drawing/2014/main" id="{6D4BB40F-BE62-22A5-E915-67BE020A93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7880" y="4029895"/>
            <a:ext cx="1835023" cy="656714"/>
          </a:xfrm>
          <a:solidFill>
            <a:srgbClr val="F2F2F2"/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nl-NL" sz="1000" dirty="0"/>
            </a:lvl1pPr>
          </a:lstStyle>
          <a:p>
            <a:pPr marL="228600" lvl="0" indent="-228600"/>
            <a:r>
              <a:rPr lang="nl-NL" dirty="0"/>
              <a:t> </a:t>
            </a:r>
          </a:p>
        </p:txBody>
      </p:sp>
      <p:sp>
        <p:nvSpPr>
          <p:cNvPr id="794" name="Tijdelijke aanduiding voor tekst 791">
            <a:extLst>
              <a:ext uri="{FF2B5EF4-FFF2-40B4-BE49-F238E27FC236}">
                <a16:creationId xmlns:a16="http://schemas.microsoft.com/office/drawing/2014/main" id="{4039FB1F-DE8F-D46D-0639-1F8AC5D8D4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7880" y="481317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95" name="Tijdelijke aanduiding voor tekst 791">
            <a:extLst>
              <a:ext uri="{FF2B5EF4-FFF2-40B4-BE49-F238E27FC236}">
                <a16:creationId xmlns:a16="http://schemas.microsoft.com/office/drawing/2014/main" id="{222A3CCE-1306-D69F-C720-4B07BF78BB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65265" y="325412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96" name="Tijdelijke aanduiding voor tekst 791">
            <a:extLst>
              <a:ext uri="{FF2B5EF4-FFF2-40B4-BE49-F238E27FC236}">
                <a16:creationId xmlns:a16="http://schemas.microsoft.com/office/drawing/2014/main" id="{484FF057-EB71-712D-7B17-503978742C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5265" y="4029895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797" name="Tijdelijke aanduiding voor tekst 791">
            <a:extLst>
              <a:ext uri="{FF2B5EF4-FFF2-40B4-BE49-F238E27FC236}">
                <a16:creationId xmlns:a16="http://schemas.microsoft.com/office/drawing/2014/main" id="{1FA31BA2-A082-B8C0-5AF3-F3FDC594E1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5265" y="481317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98" name="Tijdelijke aanduiding voor tekst 791">
            <a:extLst>
              <a:ext uri="{FF2B5EF4-FFF2-40B4-BE49-F238E27FC236}">
                <a16:creationId xmlns:a16="http://schemas.microsoft.com/office/drawing/2014/main" id="{BD88CB90-DA2A-4263-A8BC-470A63DB30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23906" y="325412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799" name="Tijdelijke aanduiding voor tekst 791">
            <a:extLst>
              <a:ext uri="{FF2B5EF4-FFF2-40B4-BE49-F238E27FC236}">
                <a16:creationId xmlns:a16="http://schemas.microsoft.com/office/drawing/2014/main" id="{1E6BC971-83A0-3F36-E9F0-B0B919742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23906" y="4029895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800" name="Tijdelijke aanduiding voor tekst 791">
            <a:extLst>
              <a:ext uri="{FF2B5EF4-FFF2-40B4-BE49-F238E27FC236}">
                <a16:creationId xmlns:a16="http://schemas.microsoft.com/office/drawing/2014/main" id="{008CB66A-8F2C-ADD0-2659-AE3B433D20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23906" y="481317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7647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en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828EF372-118B-08B3-CC9A-38776B1170A7}"/>
              </a:ext>
            </a:extLst>
          </p:cNvPr>
          <p:cNvSpPr/>
          <p:nvPr/>
        </p:nvSpPr>
        <p:spPr>
          <a:xfrm>
            <a:off x="6516147" y="1"/>
            <a:ext cx="5675853" cy="6511540"/>
          </a:xfrm>
          <a:custGeom>
            <a:avLst/>
            <a:gdLst>
              <a:gd name="connsiteX0" fmla="*/ 0 w 5675853"/>
              <a:gd name="connsiteY0" fmla="*/ 0 h 6857109"/>
              <a:gd name="connsiteX1" fmla="*/ 5675854 w 5675853"/>
              <a:gd name="connsiteY1" fmla="*/ 0 h 6857109"/>
              <a:gd name="connsiteX2" fmla="*/ 5675854 w 5675853"/>
              <a:gd name="connsiteY2" fmla="*/ 6857110 h 6857109"/>
              <a:gd name="connsiteX3" fmla="*/ 0 w 5675853"/>
              <a:gd name="connsiteY3" fmla="*/ 6857110 h 685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853" h="6857109">
                <a:moveTo>
                  <a:pt x="0" y="0"/>
                </a:moveTo>
                <a:lnTo>
                  <a:pt x="5675854" y="0"/>
                </a:lnTo>
                <a:lnTo>
                  <a:pt x="5675854" y="6857110"/>
                </a:lnTo>
                <a:lnTo>
                  <a:pt x="0" y="6857110"/>
                </a:lnTo>
                <a:close/>
              </a:path>
            </a:pathLst>
          </a:custGeom>
          <a:solidFill>
            <a:srgbClr val="F2F2F2"/>
          </a:solidFill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B5645E-FEF4-0DE4-5138-FA52A696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12C4-CC21-4609-BF22-A7E6EF311541}" type="datetime1">
              <a:rPr lang="nl-NL" smtClean="0"/>
              <a:t>27-01-2023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69F426-FE50-9D0A-489C-CDC935D2D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85" name="Tijdelijke aanduiding voor afbeelding 684">
            <a:extLst>
              <a:ext uri="{FF2B5EF4-FFF2-40B4-BE49-F238E27FC236}">
                <a16:creationId xmlns:a16="http://schemas.microsoft.com/office/drawing/2014/main" id="{D309D88F-0210-F182-0D3E-5122E6A06A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913" y="2055812"/>
            <a:ext cx="5653087" cy="4316413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690" name="Tekstvak 689">
            <a:extLst>
              <a:ext uri="{FF2B5EF4-FFF2-40B4-BE49-F238E27FC236}">
                <a16:creationId xmlns:a16="http://schemas.microsoft.com/office/drawing/2014/main" id="{D03B8285-E34A-E9C6-4D7E-FEE76EA9EAD7}"/>
              </a:ext>
            </a:extLst>
          </p:cNvPr>
          <p:cNvSpPr txBox="1"/>
          <p:nvPr/>
        </p:nvSpPr>
        <p:spPr>
          <a:xfrm>
            <a:off x="7186518" y="1162076"/>
            <a:ext cx="1171897" cy="310358"/>
          </a:xfrm>
          <a:prstGeom prst="rect">
            <a:avLst/>
          </a:prstGeom>
          <a:solidFill>
            <a:srgbClr val="E62F2B"/>
          </a:solidFill>
        </p:spPr>
        <p:txBody>
          <a:bodyPr wrap="none" lIns="108000" tIns="72000" rIns="108000" bIns="54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</a:p>
        </p:txBody>
      </p:sp>
      <p:sp>
        <p:nvSpPr>
          <p:cNvPr id="691" name="Tekstvak 690">
            <a:extLst>
              <a:ext uri="{FF2B5EF4-FFF2-40B4-BE49-F238E27FC236}">
                <a16:creationId xmlns:a16="http://schemas.microsoft.com/office/drawing/2014/main" id="{937B16B8-7CFD-8DA9-5C88-A61340E4EF9E}"/>
              </a:ext>
            </a:extLst>
          </p:cNvPr>
          <p:cNvSpPr txBox="1"/>
          <p:nvPr/>
        </p:nvSpPr>
        <p:spPr>
          <a:xfrm>
            <a:off x="7186519" y="3654940"/>
            <a:ext cx="4398122" cy="493485"/>
          </a:xfrm>
          <a:prstGeom prst="rect">
            <a:avLst/>
          </a:prstGeom>
          <a:solidFill>
            <a:srgbClr val="E62F2B"/>
          </a:solidFill>
        </p:spPr>
        <p:txBody>
          <a:bodyPr wrap="square" lIns="108000" tIns="72000" rIns="108000" bIns="54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komt tijdens gesprek naar voren over wat de student nodig heeft van begeleiders?</a:t>
            </a:r>
          </a:p>
        </p:txBody>
      </p:sp>
      <p:sp>
        <p:nvSpPr>
          <p:cNvPr id="694" name="Tijdelijke aanduiding voor tekst 349">
            <a:extLst>
              <a:ext uri="{FF2B5EF4-FFF2-40B4-BE49-F238E27FC236}">
                <a16:creationId xmlns:a16="http://schemas.microsoft.com/office/drawing/2014/main" id="{6D1C3AFE-1575-06D5-3C94-D7109BAFBB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7106" y="1733998"/>
            <a:ext cx="4561981" cy="122802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sp>
        <p:nvSpPr>
          <p:cNvPr id="695" name="Tijdelijke aanduiding voor tekst 349">
            <a:extLst>
              <a:ext uri="{FF2B5EF4-FFF2-40B4-BE49-F238E27FC236}">
                <a16:creationId xmlns:a16="http://schemas.microsoft.com/office/drawing/2014/main" id="{9613537E-B7EE-AD8D-8273-570BF2A42C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87106" y="4389887"/>
            <a:ext cx="4561981" cy="122802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cxnSp>
        <p:nvCxnSpPr>
          <p:cNvPr id="697" name="Rechte verbindingslijn 696">
            <a:extLst>
              <a:ext uri="{FF2B5EF4-FFF2-40B4-BE49-F238E27FC236}">
                <a16:creationId xmlns:a16="http://schemas.microsoft.com/office/drawing/2014/main" id="{7BEB90FF-EF49-4EE8-23BB-A24B0A2282EE}"/>
              </a:ext>
            </a:extLst>
          </p:cNvPr>
          <p:cNvCxnSpPr>
            <a:cxnSpLocks/>
          </p:cNvCxnSpPr>
          <p:nvPr/>
        </p:nvCxnSpPr>
        <p:spPr>
          <a:xfrm>
            <a:off x="7187106" y="3308480"/>
            <a:ext cx="4561982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2" name="Groep 701">
            <a:extLst>
              <a:ext uri="{FF2B5EF4-FFF2-40B4-BE49-F238E27FC236}">
                <a16:creationId xmlns:a16="http://schemas.microsoft.com/office/drawing/2014/main" id="{F673B541-3838-BA7A-5BA9-1C0BED122F9A}"/>
              </a:ext>
            </a:extLst>
          </p:cNvPr>
          <p:cNvGrpSpPr/>
          <p:nvPr userDrawn="1"/>
        </p:nvGrpSpPr>
        <p:grpSpPr>
          <a:xfrm>
            <a:off x="5777262" y="0"/>
            <a:ext cx="738885" cy="738886"/>
            <a:chOff x="5777262" y="0"/>
            <a:chExt cx="738885" cy="738886"/>
          </a:xfrm>
        </p:grpSpPr>
        <p:sp>
          <p:nvSpPr>
            <p:cNvPr id="700" name="Vrije vorm: vorm 699">
              <a:extLst>
                <a:ext uri="{FF2B5EF4-FFF2-40B4-BE49-F238E27FC236}">
                  <a16:creationId xmlns:a16="http://schemas.microsoft.com/office/drawing/2014/main" id="{44B589F4-778A-E658-6837-C879AE996C89}"/>
                </a:ext>
              </a:extLst>
            </p:cNvPr>
            <p:cNvSpPr/>
            <p:nvPr/>
          </p:nvSpPr>
          <p:spPr>
            <a:xfrm>
              <a:off x="5777262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5" name="Vrije vorm: vorm 354">
              <a:extLst>
                <a:ext uri="{FF2B5EF4-FFF2-40B4-BE49-F238E27FC236}">
                  <a16:creationId xmlns:a16="http://schemas.microsoft.com/office/drawing/2014/main" id="{75725C03-8078-FC29-7E2B-FA70F293F4BF}"/>
                </a:ext>
              </a:extLst>
            </p:cNvPr>
            <p:cNvSpPr/>
            <p:nvPr/>
          </p:nvSpPr>
          <p:spPr>
            <a:xfrm>
              <a:off x="6019978" y="213516"/>
              <a:ext cx="253453" cy="311854"/>
            </a:xfrm>
            <a:custGeom>
              <a:avLst/>
              <a:gdLst>
                <a:gd name="connsiteX0" fmla="*/ 0 w 253453"/>
                <a:gd name="connsiteY0" fmla="*/ 302057 h 311854"/>
                <a:gd name="connsiteX1" fmla="*/ 9797 w 253453"/>
                <a:gd name="connsiteY1" fmla="*/ 311855 h 311854"/>
                <a:gd name="connsiteX2" fmla="*/ 243656 w 253453"/>
                <a:gd name="connsiteY2" fmla="*/ 311855 h 311854"/>
                <a:gd name="connsiteX3" fmla="*/ 253454 w 253453"/>
                <a:gd name="connsiteY3" fmla="*/ 302057 h 311854"/>
                <a:gd name="connsiteX4" fmla="*/ 126854 w 253453"/>
                <a:gd name="connsiteY4" fmla="*/ 175458 h 311854"/>
                <a:gd name="connsiteX5" fmla="*/ 254 w 253453"/>
                <a:gd name="connsiteY5" fmla="*/ 302057 h 311854"/>
                <a:gd name="connsiteX6" fmla="*/ 19976 w 253453"/>
                <a:gd name="connsiteY6" fmla="*/ 292260 h 311854"/>
                <a:gd name="connsiteX7" fmla="*/ 126727 w 253453"/>
                <a:gd name="connsiteY7" fmla="*/ 194798 h 311854"/>
                <a:gd name="connsiteX8" fmla="*/ 233477 w 253453"/>
                <a:gd name="connsiteY8" fmla="*/ 292260 h 311854"/>
                <a:gd name="connsiteX9" fmla="*/ 19976 w 253453"/>
                <a:gd name="connsiteY9" fmla="*/ 292260 h 311854"/>
                <a:gd name="connsiteX10" fmla="*/ 126727 w 253453"/>
                <a:gd name="connsiteY10" fmla="*/ 0 h 311854"/>
                <a:gd name="connsiteX11" fmla="*/ 48731 w 253453"/>
                <a:gd name="connsiteY11" fmla="*/ 77995 h 311854"/>
                <a:gd name="connsiteX12" fmla="*/ 126727 w 253453"/>
                <a:gd name="connsiteY12" fmla="*/ 155991 h 311854"/>
                <a:gd name="connsiteX13" fmla="*/ 204722 w 253453"/>
                <a:gd name="connsiteY13" fmla="*/ 77995 h 311854"/>
                <a:gd name="connsiteX14" fmla="*/ 126727 w 253453"/>
                <a:gd name="connsiteY14" fmla="*/ 0 h 311854"/>
                <a:gd name="connsiteX15" fmla="*/ 126727 w 253453"/>
                <a:gd name="connsiteY15" fmla="*/ 19467 h 311854"/>
                <a:gd name="connsiteX16" fmla="*/ 185128 w 253453"/>
                <a:gd name="connsiteY16" fmla="*/ 77868 h 311854"/>
                <a:gd name="connsiteX17" fmla="*/ 126727 w 253453"/>
                <a:gd name="connsiteY17" fmla="*/ 136269 h 311854"/>
                <a:gd name="connsiteX18" fmla="*/ 68325 w 253453"/>
                <a:gd name="connsiteY18" fmla="*/ 77868 h 311854"/>
                <a:gd name="connsiteX19" fmla="*/ 126727 w 253453"/>
                <a:gd name="connsiteY19" fmla="*/ 19467 h 3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453" h="311854">
                  <a:moveTo>
                    <a:pt x="0" y="302057"/>
                  </a:moveTo>
                  <a:cubicBezTo>
                    <a:pt x="0" y="307401"/>
                    <a:pt x="4326" y="311855"/>
                    <a:pt x="9797" y="311855"/>
                  </a:cubicBezTo>
                  <a:lnTo>
                    <a:pt x="243656" y="311855"/>
                  </a:lnTo>
                  <a:cubicBezTo>
                    <a:pt x="249000" y="311855"/>
                    <a:pt x="253454" y="307528"/>
                    <a:pt x="253454" y="302057"/>
                  </a:cubicBezTo>
                  <a:cubicBezTo>
                    <a:pt x="253454" y="232205"/>
                    <a:pt x="196706" y="175458"/>
                    <a:pt x="126854" y="175458"/>
                  </a:cubicBezTo>
                  <a:cubicBezTo>
                    <a:pt x="57002" y="175458"/>
                    <a:pt x="254" y="232205"/>
                    <a:pt x="254" y="302057"/>
                  </a:cubicBezTo>
                  <a:close/>
                  <a:moveTo>
                    <a:pt x="19976" y="292260"/>
                  </a:moveTo>
                  <a:cubicBezTo>
                    <a:pt x="24938" y="237676"/>
                    <a:pt x="70870" y="194798"/>
                    <a:pt x="126727" y="194798"/>
                  </a:cubicBezTo>
                  <a:cubicBezTo>
                    <a:pt x="182583" y="194798"/>
                    <a:pt x="228515" y="237676"/>
                    <a:pt x="233477" y="292260"/>
                  </a:cubicBezTo>
                  <a:lnTo>
                    <a:pt x="19976" y="292260"/>
                  </a:lnTo>
                  <a:close/>
                  <a:moveTo>
                    <a:pt x="126727" y="0"/>
                  </a:moveTo>
                  <a:cubicBezTo>
                    <a:pt x="83721" y="0"/>
                    <a:pt x="48731" y="34990"/>
                    <a:pt x="48731" y="77995"/>
                  </a:cubicBezTo>
                  <a:cubicBezTo>
                    <a:pt x="48731" y="121001"/>
                    <a:pt x="83721" y="155991"/>
                    <a:pt x="126727" y="155991"/>
                  </a:cubicBezTo>
                  <a:cubicBezTo>
                    <a:pt x="169732" y="155991"/>
                    <a:pt x="204722" y="121001"/>
                    <a:pt x="204722" y="77995"/>
                  </a:cubicBezTo>
                  <a:cubicBezTo>
                    <a:pt x="204722" y="34990"/>
                    <a:pt x="169732" y="0"/>
                    <a:pt x="126727" y="0"/>
                  </a:cubicBezTo>
                  <a:close/>
                  <a:moveTo>
                    <a:pt x="126727" y="19467"/>
                  </a:moveTo>
                  <a:cubicBezTo>
                    <a:pt x="159045" y="19467"/>
                    <a:pt x="185128" y="45678"/>
                    <a:pt x="185128" y="77868"/>
                  </a:cubicBezTo>
                  <a:cubicBezTo>
                    <a:pt x="185128" y="110059"/>
                    <a:pt x="158917" y="136269"/>
                    <a:pt x="126727" y="136269"/>
                  </a:cubicBezTo>
                  <a:cubicBezTo>
                    <a:pt x="94536" y="136269"/>
                    <a:pt x="68325" y="110059"/>
                    <a:pt x="68325" y="77868"/>
                  </a:cubicBezTo>
                  <a:cubicBezTo>
                    <a:pt x="68325" y="45678"/>
                    <a:pt x="94536" y="19467"/>
                    <a:pt x="126727" y="19467"/>
                  </a:cubicBezTo>
                  <a:close/>
                </a:path>
              </a:pathLst>
            </a:custGeom>
            <a:solidFill>
              <a:srgbClr val="FFFFFF"/>
            </a:solidFill>
            <a:ln w="12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03" name="Tekstvak 702">
            <a:extLst>
              <a:ext uri="{FF2B5EF4-FFF2-40B4-BE49-F238E27FC236}">
                <a16:creationId xmlns:a16="http://schemas.microsoft.com/office/drawing/2014/main" id="{A767EE53-8E24-AD2E-A303-A4C404B5312F}"/>
              </a:ext>
            </a:extLst>
          </p:cNvPr>
          <p:cNvSpPr txBox="1"/>
          <p:nvPr userDrawn="1"/>
        </p:nvSpPr>
        <p:spPr>
          <a:xfrm>
            <a:off x="442913" y="485775"/>
            <a:ext cx="3645229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Competenties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128937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doet wa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" name="Afbeelding 1557" descr="Afbeelding met tekst, persoon, binnen, muur&#10;&#10;Automatisch gegenereerde beschrijving">
            <a:extLst>
              <a:ext uri="{FF2B5EF4-FFF2-40B4-BE49-F238E27FC236}">
                <a16:creationId xmlns:a16="http://schemas.microsoft.com/office/drawing/2014/main" id="{6A66A33A-7EA7-726B-F687-7171C055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9723" r="50125" b="3959"/>
          <a:stretch/>
        </p:blipFill>
        <p:spPr>
          <a:xfrm>
            <a:off x="5632068" y="0"/>
            <a:ext cx="3118814" cy="6511537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DC6B97EE-1145-AA87-2EAD-A4592176744E}"/>
              </a:ext>
            </a:extLst>
          </p:cNvPr>
          <p:cNvSpPr/>
          <p:nvPr/>
        </p:nvSpPr>
        <p:spPr>
          <a:xfrm>
            <a:off x="8696198" y="1"/>
            <a:ext cx="3495802" cy="6511540"/>
          </a:xfrm>
          <a:custGeom>
            <a:avLst/>
            <a:gdLst>
              <a:gd name="connsiteX0" fmla="*/ 0 w 3495802"/>
              <a:gd name="connsiteY0" fmla="*/ 0 h 6855841"/>
              <a:gd name="connsiteX1" fmla="*/ 3495802 w 3495802"/>
              <a:gd name="connsiteY1" fmla="*/ 0 h 6855841"/>
              <a:gd name="connsiteX2" fmla="*/ 3495802 w 3495802"/>
              <a:gd name="connsiteY2" fmla="*/ 6855842 h 6855841"/>
              <a:gd name="connsiteX3" fmla="*/ 0 w 3495802"/>
              <a:gd name="connsiteY3" fmla="*/ 6855842 h 68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6855841">
                <a:moveTo>
                  <a:pt x="0" y="0"/>
                </a:moveTo>
                <a:lnTo>
                  <a:pt x="3495802" y="0"/>
                </a:lnTo>
                <a:lnTo>
                  <a:pt x="3495802" y="6855842"/>
                </a:lnTo>
                <a:lnTo>
                  <a:pt x="0" y="6855842"/>
                </a:lnTo>
                <a:close/>
              </a:path>
            </a:pathLst>
          </a:custGeom>
          <a:solidFill>
            <a:srgbClr val="E62F2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002C4C-5D8D-2594-9B50-C600AFCD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5CA-0FD5-4EA7-8885-999B36AEE78A}" type="datetime1">
              <a:rPr lang="nl-NL" smtClean="0"/>
              <a:t>27-01-2023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92586B-042D-03C5-B0EE-A4B172747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46" name="Vrije vorm: vorm 845">
            <a:extLst>
              <a:ext uri="{FF2B5EF4-FFF2-40B4-BE49-F238E27FC236}">
                <a16:creationId xmlns:a16="http://schemas.microsoft.com/office/drawing/2014/main" id="{D47E5376-850B-672D-92EA-96F272371C7C}"/>
              </a:ext>
            </a:extLst>
          </p:cNvPr>
          <p:cNvSpPr/>
          <p:nvPr userDrawn="1"/>
        </p:nvSpPr>
        <p:spPr>
          <a:xfrm>
            <a:off x="8696198" y="551307"/>
            <a:ext cx="3495802" cy="739267"/>
          </a:xfrm>
          <a:custGeom>
            <a:avLst/>
            <a:gdLst>
              <a:gd name="connsiteX0" fmla="*/ 0 w 3495802"/>
              <a:gd name="connsiteY0" fmla="*/ 0 h 739267"/>
              <a:gd name="connsiteX1" fmla="*/ 3495802 w 3495802"/>
              <a:gd name="connsiteY1" fmla="*/ 0 h 739267"/>
              <a:gd name="connsiteX2" fmla="*/ 3495802 w 3495802"/>
              <a:gd name="connsiteY2" fmla="*/ 739267 h 739267"/>
              <a:gd name="connsiteX3" fmla="*/ 0 w 3495802"/>
              <a:gd name="connsiteY3" fmla="*/ 739267 h 7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739267">
                <a:moveTo>
                  <a:pt x="0" y="0"/>
                </a:moveTo>
                <a:lnTo>
                  <a:pt x="3495802" y="0"/>
                </a:lnTo>
                <a:lnTo>
                  <a:pt x="3495802" y="739267"/>
                </a:lnTo>
                <a:lnTo>
                  <a:pt x="0" y="739267"/>
                </a:lnTo>
                <a:close/>
              </a:path>
            </a:pathLst>
          </a:custGeom>
          <a:solidFill>
            <a:srgbClr val="E94D4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grpSp>
        <p:nvGrpSpPr>
          <p:cNvPr id="1522" name="Groep 1521">
            <a:extLst>
              <a:ext uri="{FF2B5EF4-FFF2-40B4-BE49-F238E27FC236}">
                <a16:creationId xmlns:a16="http://schemas.microsoft.com/office/drawing/2014/main" id="{AD5907EA-7F16-107A-850B-4BB6DBF3DACD}"/>
              </a:ext>
            </a:extLst>
          </p:cNvPr>
          <p:cNvGrpSpPr/>
          <p:nvPr userDrawn="1"/>
        </p:nvGrpSpPr>
        <p:grpSpPr>
          <a:xfrm>
            <a:off x="7957313" y="551497"/>
            <a:ext cx="738885" cy="738886"/>
            <a:chOff x="7768145" y="638175"/>
            <a:chExt cx="738885" cy="738886"/>
          </a:xfrm>
        </p:grpSpPr>
        <p:sp>
          <p:nvSpPr>
            <p:cNvPr id="1151" name="Vrije vorm: vorm 1150">
              <a:extLst>
                <a:ext uri="{FF2B5EF4-FFF2-40B4-BE49-F238E27FC236}">
                  <a16:creationId xmlns:a16="http://schemas.microsoft.com/office/drawing/2014/main" id="{F65A8197-7D98-5228-021E-AC51CFC7600A}"/>
                </a:ext>
              </a:extLst>
            </p:cNvPr>
            <p:cNvSpPr/>
            <p:nvPr userDrawn="1"/>
          </p:nvSpPr>
          <p:spPr>
            <a:xfrm>
              <a:off x="7768145" y="638175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1" name="Vrije vorm: vorm 1180">
              <a:extLst>
                <a:ext uri="{FF2B5EF4-FFF2-40B4-BE49-F238E27FC236}">
                  <a16:creationId xmlns:a16="http://schemas.microsoft.com/office/drawing/2014/main" id="{7D41172A-2B43-2DA0-AA3C-57D27EA9DCE2}"/>
                </a:ext>
              </a:extLst>
            </p:cNvPr>
            <p:cNvSpPr/>
            <p:nvPr userDrawn="1"/>
          </p:nvSpPr>
          <p:spPr>
            <a:xfrm>
              <a:off x="7924736" y="794766"/>
              <a:ext cx="425703" cy="425704"/>
            </a:xfrm>
            <a:custGeom>
              <a:avLst/>
              <a:gdLst>
                <a:gd name="connsiteX0" fmla="*/ 425704 w 425703"/>
                <a:gd name="connsiteY0" fmla="*/ 212852 h 425704"/>
                <a:gd name="connsiteX1" fmla="*/ 212852 w 425703"/>
                <a:gd name="connsiteY1" fmla="*/ 425704 h 425704"/>
                <a:gd name="connsiteX2" fmla="*/ 0 w 425703"/>
                <a:gd name="connsiteY2" fmla="*/ 212852 h 425704"/>
                <a:gd name="connsiteX3" fmla="*/ 212852 w 425703"/>
                <a:gd name="connsiteY3" fmla="*/ 0 h 425704"/>
                <a:gd name="connsiteX4" fmla="*/ 425704 w 425703"/>
                <a:gd name="connsiteY4" fmla="*/ 212852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03" h="425704">
                  <a:moveTo>
                    <a:pt x="425704" y="212852"/>
                  </a:moveTo>
                  <a:cubicBezTo>
                    <a:pt x="425704" y="330407"/>
                    <a:pt x="330407" y="425704"/>
                    <a:pt x="212852" y="425704"/>
                  </a:cubicBezTo>
                  <a:cubicBezTo>
                    <a:pt x="95297" y="425704"/>
                    <a:pt x="0" y="330407"/>
                    <a:pt x="0" y="212852"/>
                  </a:cubicBezTo>
                  <a:cubicBezTo>
                    <a:pt x="0" y="95297"/>
                    <a:pt x="95297" y="0"/>
                    <a:pt x="212852" y="0"/>
                  </a:cubicBezTo>
                  <a:cubicBezTo>
                    <a:pt x="330407" y="0"/>
                    <a:pt x="425704" y="95297"/>
                    <a:pt x="425704" y="21285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2" name="Vrije vorm: vorm 1181">
              <a:extLst>
                <a:ext uri="{FF2B5EF4-FFF2-40B4-BE49-F238E27FC236}">
                  <a16:creationId xmlns:a16="http://schemas.microsoft.com/office/drawing/2014/main" id="{CAA59678-E276-EE7B-0147-C6057B94F9E1}"/>
                </a:ext>
              </a:extLst>
            </p:cNvPr>
            <p:cNvSpPr/>
            <p:nvPr userDrawn="1"/>
          </p:nvSpPr>
          <p:spPr>
            <a:xfrm>
              <a:off x="8090026" y="942466"/>
              <a:ext cx="95122" cy="133985"/>
            </a:xfrm>
            <a:custGeom>
              <a:avLst/>
              <a:gdLst>
                <a:gd name="connsiteX0" fmla="*/ 58166 w 95122"/>
                <a:gd name="connsiteY0" fmla="*/ 99822 h 133985"/>
                <a:gd name="connsiteX1" fmla="*/ 35179 w 95122"/>
                <a:gd name="connsiteY1" fmla="*/ 99822 h 133985"/>
                <a:gd name="connsiteX2" fmla="*/ 35179 w 95122"/>
                <a:gd name="connsiteY2" fmla="*/ 93726 h 133985"/>
                <a:gd name="connsiteX3" fmla="*/ 38862 w 95122"/>
                <a:gd name="connsiteY3" fmla="*/ 75311 h 133985"/>
                <a:gd name="connsiteX4" fmla="*/ 53721 w 95122"/>
                <a:gd name="connsiteY4" fmla="*/ 59055 h 133985"/>
                <a:gd name="connsiteX5" fmla="*/ 67056 w 95122"/>
                <a:gd name="connsiteY5" fmla="*/ 47244 h 133985"/>
                <a:gd name="connsiteX6" fmla="*/ 70358 w 95122"/>
                <a:gd name="connsiteY6" fmla="*/ 37465 h 133985"/>
                <a:gd name="connsiteX7" fmla="*/ 64389 w 95122"/>
                <a:gd name="connsiteY7" fmla="*/ 24765 h 133985"/>
                <a:gd name="connsiteX8" fmla="*/ 48387 w 95122"/>
                <a:gd name="connsiteY8" fmla="*/ 19431 h 133985"/>
                <a:gd name="connsiteX9" fmla="*/ 32258 w 95122"/>
                <a:gd name="connsiteY9" fmla="*/ 24892 h 133985"/>
                <a:gd name="connsiteX10" fmla="*/ 23368 w 95122"/>
                <a:gd name="connsiteY10" fmla="*/ 41656 h 133985"/>
                <a:gd name="connsiteX11" fmla="*/ 0 w 95122"/>
                <a:gd name="connsiteY11" fmla="*/ 38735 h 133985"/>
                <a:gd name="connsiteX12" fmla="*/ 13843 w 95122"/>
                <a:gd name="connsiteY12" fmla="*/ 11303 h 133985"/>
                <a:gd name="connsiteX13" fmla="*/ 47371 w 95122"/>
                <a:gd name="connsiteY13" fmla="*/ 0 h 133985"/>
                <a:gd name="connsiteX14" fmla="*/ 82169 w 95122"/>
                <a:gd name="connsiteY14" fmla="*/ 11430 h 133985"/>
                <a:gd name="connsiteX15" fmla="*/ 95123 w 95122"/>
                <a:gd name="connsiteY15" fmla="*/ 38100 h 133985"/>
                <a:gd name="connsiteX16" fmla="*/ 90424 w 95122"/>
                <a:gd name="connsiteY16" fmla="*/ 53975 h 133985"/>
                <a:gd name="connsiteX17" fmla="*/ 70104 w 95122"/>
                <a:gd name="connsiteY17" fmla="*/ 74422 h 133985"/>
                <a:gd name="connsiteX18" fmla="*/ 60071 w 95122"/>
                <a:gd name="connsiteY18" fmla="*/ 85217 h 133985"/>
                <a:gd name="connsiteX19" fmla="*/ 58293 w 95122"/>
                <a:gd name="connsiteY19" fmla="*/ 99822 h 133985"/>
                <a:gd name="connsiteX20" fmla="*/ 35179 w 95122"/>
                <a:gd name="connsiteY20" fmla="*/ 133985 h 133985"/>
                <a:gd name="connsiteX21" fmla="*/ 35179 w 95122"/>
                <a:gd name="connsiteY21" fmla="*/ 108585 h 133985"/>
                <a:gd name="connsiteX22" fmla="*/ 60579 w 95122"/>
                <a:gd name="connsiteY22" fmla="*/ 108585 h 133985"/>
                <a:gd name="connsiteX23" fmla="*/ 60579 w 95122"/>
                <a:gd name="connsiteY23" fmla="*/ 133985 h 133985"/>
                <a:gd name="connsiteX24" fmla="*/ 35179 w 95122"/>
                <a:gd name="connsiteY24" fmla="*/ 133985 h 13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122" h="133985">
                  <a:moveTo>
                    <a:pt x="58166" y="99822"/>
                  </a:moveTo>
                  <a:lnTo>
                    <a:pt x="35179" y="99822"/>
                  </a:lnTo>
                  <a:cubicBezTo>
                    <a:pt x="35179" y="96520"/>
                    <a:pt x="35179" y="94488"/>
                    <a:pt x="35179" y="93726"/>
                  </a:cubicBezTo>
                  <a:cubicBezTo>
                    <a:pt x="35179" y="86233"/>
                    <a:pt x="36449" y="80137"/>
                    <a:pt x="38862" y="75311"/>
                  </a:cubicBezTo>
                  <a:cubicBezTo>
                    <a:pt x="41275" y="70485"/>
                    <a:pt x="46228" y="65024"/>
                    <a:pt x="53721" y="59055"/>
                  </a:cubicBezTo>
                  <a:cubicBezTo>
                    <a:pt x="61214" y="53086"/>
                    <a:pt x="65532" y="49022"/>
                    <a:pt x="67056" y="47244"/>
                  </a:cubicBezTo>
                  <a:cubicBezTo>
                    <a:pt x="69342" y="44323"/>
                    <a:pt x="70358" y="41021"/>
                    <a:pt x="70358" y="37465"/>
                  </a:cubicBezTo>
                  <a:cubicBezTo>
                    <a:pt x="70358" y="32512"/>
                    <a:pt x="68326" y="28321"/>
                    <a:pt x="64389" y="24765"/>
                  </a:cubicBezTo>
                  <a:cubicBezTo>
                    <a:pt x="60452" y="21209"/>
                    <a:pt x="55118" y="19431"/>
                    <a:pt x="48387" y="19431"/>
                  </a:cubicBezTo>
                  <a:cubicBezTo>
                    <a:pt x="41656" y="19431"/>
                    <a:pt x="36576" y="21209"/>
                    <a:pt x="32258" y="24892"/>
                  </a:cubicBezTo>
                  <a:cubicBezTo>
                    <a:pt x="27940" y="28575"/>
                    <a:pt x="24892" y="34163"/>
                    <a:pt x="23368" y="41656"/>
                  </a:cubicBezTo>
                  <a:lnTo>
                    <a:pt x="0" y="38735"/>
                  </a:lnTo>
                  <a:cubicBezTo>
                    <a:pt x="635" y="27940"/>
                    <a:pt x="5207" y="18796"/>
                    <a:pt x="13843" y="11303"/>
                  </a:cubicBezTo>
                  <a:cubicBezTo>
                    <a:pt x="22479" y="3810"/>
                    <a:pt x="33528" y="0"/>
                    <a:pt x="47371" y="0"/>
                  </a:cubicBezTo>
                  <a:cubicBezTo>
                    <a:pt x="61976" y="0"/>
                    <a:pt x="73533" y="3810"/>
                    <a:pt x="82169" y="11430"/>
                  </a:cubicBezTo>
                  <a:cubicBezTo>
                    <a:pt x="90805" y="19050"/>
                    <a:pt x="95123" y="27940"/>
                    <a:pt x="95123" y="38100"/>
                  </a:cubicBezTo>
                  <a:cubicBezTo>
                    <a:pt x="95123" y="43688"/>
                    <a:pt x="93599" y="49022"/>
                    <a:pt x="90424" y="53975"/>
                  </a:cubicBezTo>
                  <a:cubicBezTo>
                    <a:pt x="87249" y="58928"/>
                    <a:pt x="80518" y="65786"/>
                    <a:pt x="70104" y="74422"/>
                  </a:cubicBezTo>
                  <a:cubicBezTo>
                    <a:pt x="64770" y="78867"/>
                    <a:pt x="61468" y="82423"/>
                    <a:pt x="60071" y="85217"/>
                  </a:cubicBezTo>
                  <a:cubicBezTo>
                    <a:pt x="58801" y="87884"/>
                    <a:pt x="58166" y="92837"/>
                    <a:pt x="58293" y="99822"/>
                  </a:cubicBezTo>
                  <a:close/>
                  <a:moveTo>
                    <a:pt x="35179" y="133985"/>
                  </a:moveTo>
                  <a:lnTo>
                    <a:pt x="35179" y="108585"/>
                  </a:lnTo>
                  <a:lnTo>
                    <a:pt x="60579" y="108585"/>
                  </a:lnTo>
                  <a:lnTo>
                    <a:pt x="60579" y="133985"/>
                  </a:lnTo>
                  <a:lnTo>
                    <a:pt x="35179" y="1339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521" name="Tekstvak 1520">
            <a:extLst>
              <a:ext uri="{FF2B5EF4-FFF2-40B4-BE49-F238E27FC236}">
                <a16:creationId xmlns:a16="http://schemas.microsoft.com/office/drawing/2014/main" id="{E3956540-7604-E8AB-5C13-8D16DEC61BA8}"/>
              </a:ext>
            </a:extLst>
          </p:cNvPr>
          <p:cNvSpPr txBox="1"/>
          <p:nvPr userDrawn="1"/>
        </p:nvSpPr>
        <p:spPr>
          <a:xfrm>
            <a:off x="9479982" y="674719"/>
            <a:ext cx="15164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Rollen en taken</a:t>
            </a:r>
          </a:p>
          <a:p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(ter inspiratie)</a:t>
            </a:r>
          </a:p>
        </p:txBody>
      </p:sp>
      <p:sp>
        <p:nvSpPr>
          <p:cNvPr id="1524" name="Tekstvak 1523">
            <a:extLst>
              <a:ext uri="{FF2B5EF4-FFF2-40B4-BE49-F238E27FC236}">
                <a16:creationId xmlns:a16="http://schemas.microsoft.com/office/drawing/2014/main" id="{0F86F59F-01E2-CF92-318F-5C79C003636C}"/>
              </a:ext>
            </a:extLst>
          </p:cNvPr>
          <p:cNvSpPr txBox="1"/>
          <p:nvPr userDrawn="1"/>
        </p:nvSpPr>
        <p:spPr>
          <a:xfrm>
            <a:off x="9479982" y="1529092"/>
            <a:ext cx="126637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 begeleiden</a:t>
            </a:r>
          </a:p>
        </p:txBody>
      </p:sp>
      <p:sp>
        <p:nvSpPr>
          <p:cNvPr id="1527" name="Tekstvak 1526">
            <a:extLst>
              <a:ext uri="{FF2B5EF4-FFF2-40B4-BE49-F238E27FC236}">
                <a16:creationId xmlns:a16="http://schemas.microsoft.com/office/drawing/2014/main" id="{C49278FD-3C03-4793-5020-955A25BD8817}"/>
              </a:ext>
            </a:extLst>
          </p:cNvPr>
          <p:cNvSpPr txBox="1"/>
          <p:nvPr userDrawn="1"/>
        </p:nvSpPr>
        <p:spPr>
          <a:xfrm>
            <a:off x="9479982" y="1833807"/>
            <a:ext cx="201337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 ontwikkeling begeleiden</a:t>
            </a:r>
          </a:p>
        </p:txBody>
      </p:sp>
      <p:sp>
        <p:nvSpPr>
          <p:cNvPr id="1528" name="Tekstvak 1527">
            <a:extLst>
              <a:ext uri="{FF2B5EF4-FFF2-40B4-BE49-F238E27FC236}">
                <a16:creationId xmlns:a16="http://schemas.microsoft.com/office/drawing/2014/main" id="{FC13A11C-2F23-E300-D77A-4571D9D10D8D}"/>
              </a:ext>
            </a:extLst>
          </p:cNvPr>
          <p:cNvSpPr txBox="1"/>
          <p:nvPr userDrawn="1"/>
        </p:nvSpPr>
        <p:spPr>
          <a:xfrm>
            <a:off x="9479982" y="2138522"/>
            <a:ext cx="128881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Beoordelen inhoudelijk</a:t>
            </a:r>
          </a:p>
        </p:txBody>
      </p:sp>
      <p:cxnSp>
        <p:nvCxnSpPr>
          <p:cNvPr id="1530" name="Rechte verbindingslijn 1529">
            <a:extLst>
              <a:ext uri="{FF2B5EF4-FFF2-40B4-BE49-F238E27FC236}">
                <a16:creationId xmlns:a16="http://schemas.microsoft.com/office/drawing/2014/main" id="{9C6FAC38-B3A2-45AA-9B7C-2B2FCF2E5601}"/>
              </a:ext>
            </a:extLst>
          </p:cNvPr>
          <p:cNvCxnSpPr>
            <a:cxnSpLocks/>
          </p:cNvCxnSpPr>
          <p:nvPr userDrawn="1"/>
        </p:nvCxnSpPr>
        <p:spPr>
          <a:xfrm>
            <a:off x="9479982" y="175069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1" name="Rechte verbindingslijn 1530">
            <a:extLst>
              <a:ext uri="{FF2B5EF4-FFF2-40B4-BE49-F238E27FC236}">
                <a16:creationId xmlns:a16="http://schemas.microsoft.com/office/drawing/2014/main" id="{6602BC9A-B859-43DB-B32F-5D8631F713E7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05541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2" name="Rechte verbindingslijn 1531">
            <a:extLst>
              <a:ext uri="{FF2B5EF4-FFF2-40B4-BE49-F238E27FC236}">
                <a16:creationId xmlns:a16="http://schemas.microsoft.com/office/drawing/2014/main" id="{5150EFCF-5B68-93C0-3360-AA506D8E6E5E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36012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3" name="Tekstvak 1532">
            <a:extLst>
              <a:ext uri="{FF2B5EF4-FFF2-40B4-BE49-F238E27FC236}">
                <a16:creationId xmlns:a16="http://schemas.microsoft.com/office/drawing/2014/main" id="{6F5E32B2-EBD7-C7B9-AFE3-F94CDB0CD996}"/>
              </a:ext>
            </a:extLst>
          </p:cNvPr>
          <p:cNvSpPr txBox="1"/>
          <p:nvPr userDrawn="1"/>
        </p:nvSpPr>
        <p:spPr>
          <a:xfrm>
            <a:off x="9479982" y="2443237"/>
            <a:ext cx="193161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Beoordelen professionele houding</a:t>
            </a:r>
          </a:p>
        </p:txBody>
      </p:sp>
      <p:sp>
        <p:nvSpPr>
          <p:cNvPr id="1534" name="Tekstvak 1533">
            <a:extLst>
              <a:ext uri="{FF2B5EF4-FFF2-40B4-BE49-F238E27FC236}">
                <a16:creationId xmlns:a16="http://schemas.microsoft.com/office/drawing/2014/main" id="{0F9927D1-42CB-1F11-79A9-AC16CE7EF210}"/>
              </a:ext>
            </a:extLst>
          </p:cNvPr>
          <p:cNvSpPr txBox="1"/>
          <p:nvPr userDrawn="1"/>
        </p:nvSpPr>
        <p:spPr>
          <a:xfrm>
            <a:off x="9479982" y="2747952"/>
            <a:ext cx="10611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bel trekken</a:t>
            </a:r>
          </a:p>
        </p:txBody>
      </p:sp>
      <p:sp>
        <p:nvSpPr>
          <p:cNvPr id="1535" name="Tekstvak 1534">
            <a:extLst>
              <a:ext uri="{FF2B5EF4-FFF2-40B4-BE49-F238E27FC236}">
                <a16:creationId xmlns:a16="http://schemas.microsoft.com/office/drawing/2014/main" id="{DCDEF450-ABEF-00F1-019F-D06BD49990CA}"/>
              </a:ext>
            </a:extLst>
          </p:cNvPr>
          <p:cNvSpPr txBox="1"/>
          <p:nvPr userDrawn="1"/>
        </p:nvSpPr>
        <p:spPr>
          <a:xfrm>
            <a:off x="9479982" y="3052667"/>
            <a:ext cx="940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geven</a:t>
            </a:r>
          </a:p>
        </p:txBody>
      </p:sp>
      <p:cxnSp>
        <p:nvCxnSpPr>
          <p:cNvPr id="1536" name="Rechte verbindingslijn 1535">
            <a:extLst>
              <a:ext uri="{FF2B5EF4-FFF2-40B4-BE49-F238E27FC236}">
                <a16:creationId xmlns:a16="http://schemas.microsoft.com/office/drawing/2014/main" id="{7F1FCDC3-DAE1-DF1E-D192-3226970FFB0C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66484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" name="Rechte verbindingslijn 1536">
            <a:extLst>
              <a:ext uri="{FF2B5EF4-FFF2-40B4-BE49-F238E27FC236}">
                <a16:creationId xmlns:a16="http://schemas.microsoft.com/office/drawing/2014/main" id="{72200DDD-D484-6366-0DC5-EA5957C2EE69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96955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8" name="Rechte verbindingslijn 1537">
            <a:extLst>
              <a:ext uri="{FF2B5EF4-FFF2-40B4-BE49-F238E27FC236}">
                <a16:creationId xmlns:a16="http://schemas.microsoft.com/office/drawing/2014/main" id="{911BBC7D-0274-8738-4ECF-6684A14B36E0}"/>
              </a:ext>
            </a:extLst>
          </p:cNvPr>
          <p:cNvCxnSpPr>
            <a:cxnSpLocks/>
          </p:cNvCxnSpPr>
          <p:nvPr userDrawn="1"/>
        </p:nvCxnSpPr>
        <p:spPr>
          <a:xfrm>
            <a:off x="9479982" y="327427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" name="Tekstvak 1538">
            <a:extLst>
              <a:ext uri="{FF2B5EF4-FFF2-40B4-BE49-F238E27FC236}">
                <a16:creationId xmlns:a16="http://schemas.microsoft.com/office/drawing/2014/main" id="{D25EAA2A-47B0-668F-2AD4-7CB19FA8EBE5}"/>
              </a:ext>
            </a:extLst>
          </p:cNvPr>
          <p:cNvSpPr txBox="1"/>
          <p:nvPr userDrawn="1"/>
        </p:nvSpPr>
        <p:spPr>
          <a:xfrm>
            <a:off x="9479982" y="3357382"/>
            <a:ext cx="10275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gebruiken</a:t>
            </a:r>
          </a:p>
        </p:txBody>
      </p:sp>
      <p:sp>
        <p:nvSpPr>
          <p:cNvPr id="1540" name="Tekstvak 1539">
            <a:extLst>
              <a:ext uri="{FF2B5EF4-FFF2-40B4-BE49-F238E27FC236}">
                <a16:creationId xmlns:a16="http://schemas.microsoft.com/office/drawing/2014/main" id="{A8CC274A-AA75-64F5-074B-BD1EDE84D250}"/>
              </a:ext>
            </a:extLst>
          </p:cNvPr>
          <p:cNvSpPr txBox="1"/>
          <p:nvPr userDrawn="1"/>
        </p:nvSpPr>
        <p:spPr>
          <a:xfrm>
            <a:off x="9479982" y="3662097"/>
            <a:ext cx="940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doen</a:t>
            </a:r>
          </a:p>
        </p:txBody>
      </p:sp>
      <p:sp>
        <p:nvSpPr>
          <p:cNvPr id="1541" name="Tekstvak 1540">
            <a:extLst>
              <a:ext uri="{FF2B5EF4-FFF2-40B4-BE49-F238E27FC236}">
                <a16:creationId xmlns:a16="http://schemas.microsoft.com/office/drawing/2014/main" id="{3EED37FD-F7A4-5566-3434-75FDF4CBFB36}"/>
              </a:ext>
            </a:extLst>
          </p:cNvPr>
          <p:cNvSpPr txBox="1"/>
          <p:nvPr userDrawn="1"/>
        </p:nvSpPr>
        <p:spPr>
          <a:xfrm>
            <a:off x="9479982" y="3966812"/>
            <a:ext cx="8143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 stellen</a:t>
            </a:r>
          </a:p>
        </p:txBody>
      </p:sp>
      <p:cxnSp>
        <p:nvCxnSpPr>
          <p:cNvPr id="1542" name="Rechte verbindingslijn 1541">
            <a:extLst>
              <a:ext uri="{FF2B5EF4-FFF2-40B4-BE49-F238E27FC236}">
                <a16:creationId xmlns:a16="http://schemas.microsoft.com/office/drawing/2014/main" id="{C333E5C3-FA17-2F26-71FD-099B17EAAAA9}"/>
              </a:ext>
            </a:extLst>
          </p:cNvPr>
          <p:cNvCxnSpPr>
            <a:cxnSpLocks/>
          </p:cNvCxnSpPr>
          <p:nvPr userDrawn="1"/>
        </p:nvCxnSpPr>
        <p:spPr>
          <a:xfrm>
            <a:off x="9479982" y="357898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" name="Rechte verbindingslijn 1542">
            <a:extLst>
              <a:ext uri="{FF2B5EF4-FFF2-40B4-BE49-F238E27FC236}">
                <a16:creationId xmlns:a16="http://schemas.microsoft.com/office/drawing/2014/main" id="{5189D6E2-28DF-0C77-178E-BE7D886807B9}"/>
              </a:ext>
            </a:extLst>
          </p:cNvPr>
          <p:cNvCxnSpPr>
            <a:cxnSpLocks/>
          </p:cNvCxnSpPr>
          <p:nvPr userDrawn="1"/>
        </p:nvCxnSpPr>
        <p:spPr>
          <a:xfrm>
            <a:off x="9479982" y="388370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4" name="Rechte verbindingslijn 1543">
            <a:extLst>
              <a:ext uri="{FF2B5EF4-FFF2-40B4-BE49-F238E27FC236}">
                <a16:creationId xmlns:a16="http://schemas.microsoft.com/office/drawing/2014/main" id="{73B1534B-9778-CE38-20E1-D2448F1794F7}"/>
              </a:ext>
            </a:extLst>
          </p:cNvPr>
          <p:cNvCxnSpPr>
            <a:cxnSpLocks/>
          </p:cNvCxnSpPr>
          <p:nvPr userDrawn="1"/>
        </p:nvCxnSpPr>
        <p:spPr>
          <a:xfrm>
            <a:off x="9479982" y="418841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5" name="Tekstvak 1544">
            <a:extLst>
              <a:ext uri="{FF2B5EF4-FFF2-40B4-BE49-F238E27FC236}">
                <a16:creationId xmlns:a16="http://schemas.microsoft.com/office/drawing/2014/main" id="{27C88E2A-8582-BF6F-20A9-5A45EB2CAE6C}"/>
              </a:ext>
            </a:extLst>
          </p:cNvPr>
          <p:cNvSpPr txBox="1"/>
          <p:nvPr userDrawn="1"/>
        </p:nvSpPr>
        <p:spPr>
          <a:xfrm>
            <a:off x="9479982" y="4271527"/>
            <a:ext cx="160781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Onduidelijkheden uitspreken</a:t>
            </a:r>
          </a:p>
        </p:txBody>
      </p:sp>
      <p:sp>
        <p:nvSpPr>
          <p:cNvPr id="1546" name="Tekstvak 1545">
            <a:extLst>
              <a:ext uri="{FF2B5EF4-FFF2-40B4-BE49-F238E27FC236}">
                <a16:creationId xmlns:a16="http://schemas.microsoft.com/office/drawing/2014/main" id="{7585E39C-F704-D8D8-EF7F-6C224667F5AA}"/>
              </a:ext>
            </a:extLst>
          </p:cNvPr>
          <p:cNvSpPr txBox="1"/>
          <p:nvPr userDrawn="1"/>
        </p:nvSpPr>
        <p:spPr>
          <a:xfrm>
            <a:off x="9479982" y="4576242"/>
            <a:ext cx="6876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vragen</a:t>
            </a:r>
          </a:p>
        </p:txBody>
      </p:sp>
      <p:sp>
        <p:nvSpPr>
          <p:cNvPr id="1547" name="Tekstvak 1546">
            <a:extLst>
              <a:ext uri="{FF2B5EF4-FFF2-40B4-BE49-F238E27FC236}">
                <a16:creationId xmlns:a16="http://schemas.microsoft.com/office/drawing/2014/main" id="{82264C39-F61B-D5C7-8B28-A000B81F6AED}"/>
              </a:ext>
            </a:extLst>
          </p:cNvPr>
          <p:cNvSpPr txBox="1"/>
          <p:nvPr userDrawn="1"/>
        </p:nvSpPr>
        <p:spPr>
          <a:xfrm>
            <a:off x="9479982" y="4880957"/>
            <a:ext cx="5899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Faciliteren</a:t>
            </a:r>
          </a:p>
        </p:txBody>
      </p:sp>
      <p:cxnSp>
        <p:nvCxnSpPr>
          <p:cNvPr id="1548" name="Rechte verbindingslijn 1547">
            <a:extLst>
              <a:ext uri="{FF2B5EF4-FFF2-40B4-BE49-F238E27FC236}">
                <a16:creationId xmlns:a16="http://schemas.microsoft.com/office/drawing/2014/main" id="{98500816-DA4D-8FA2-7566-19EB3169680C}"/>
              </a:ext>
            </a:extLst>
          </p:cNvPr>
          <p:cNvCxnSpPr>
            <a:cxnSpLocks/>
          </p:cNvCxnSpPr>
          <p:nvPr userDrawn="1"/>
        </p:nvCxnSpPr>
        <p:spPr>
          <a:xfrm>
            <a:off x="9479982" y="449313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9" name="Rechte verbindingslijn 1548">
            <a:extLst>
              <a:ext uri="{FF2B5EF4-FFF2-40B4-BE49-F238E27FC236}">
                <a16:creationId xmlns:a16="http://schemas.microsoft.com/office/drawing/2014/main" id="{4E0F4E43-F35F-8529-4E16-A38BAE0256D4}"/>
              </a:ext>
            </a:extLst>
          </p:cNvPr>
          <p:cNvCxnSpPr>
            <a:cxnSpLocks/>
          </p:cNvCxnSpPr>
          <p:nvPr userDrawn="1"/>
        </p:nvCxnSpPr>
        <p:spPr>
          <a:xfrm>
            <a:off x="9479982" y="479784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0" name="Rechte verbindingslijn 1549">
            <a:extLst>
              <a:ext uri="{FF2B5EF4-FFF2-40B4-BE49-F238E27FC236}">
                <a16:creationId xmlns:a16="http://schemas.microsoft.com/office/drawing/2014/main" id="{D1E177AE-643C-0264-A80D-09DBB4F79305}"/>
              </a:ext>
            </a:extLst>
          </p:cNvPr>
          <p:cNvCxnSpPr>
            <a:cxnSpLocks/>
          </p:cNvCxnSpPr>
          <p:nvPr userDrawn="1"/>
        </p:nvCxnSpPr>
        <p:spPr>
          <a:xfrm>
            <a:off x="9479982" y="510256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1" name="Tekstvak 1550">
            <a:extLst>
              <a:ext uri="{FF2B5EF4-FFF2-40B4-BE49-F238E27FC236}">
                <a16:creationId xmlns:a16="http://schemas.microsoft.com/office/drawing/2014/main" id="{96C8EDA6-5BBC-F1C7-0BCA-BDFC213403A7}"/>
              </a:ext>
            </a:extLst>
          </p:cNvPr>
          <p:cNvSpPr txBox="1"/>
          <p:nvPr userDrawn="1"/>
        </p:nvSpPr>
        <p:spPr>
          <a:xfrm>
            <a:off x="9479982" y="5185672"/>
            <a:ext cx="13016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contact brengen met</a:t>
            </a:r>
          </a:p>
        </p:txBody>
      </p:sp>
      <p:sp>
        <p:nvSpPr>
          <p:cNvPr id="1552" name="Tekstvak 1551">
            <a:extLst>
              <a:ext uri="{FF2B5EF4-FFF2-40B4-BE49-F238E27FC236}">
                <a16:creationId xmlns:a16="http://schemas.microsoft.com/office/drawing/2014/main" id="{83450B48-B4EF-F6DB-9ECD-6A143D443267}"/>
              </a:ext>
            </a:extLst>
          </p:cNvPr>
          <p:cNvSpPr txBox="1"/>
          <p:nvPr userDrawn="1"/>
        </p:nvSpPr>
        <p:spPr>
          <a:xfrm>
            <a:off x="9479982" y="5490387"/>
            <a:ext cx="14010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Kaders school aangeven</a:t>
            </a:r>
          </a:p>
        </p:txBody>
      </p:sp>
      <p:sp>
        <p:nvSpPr>
          <p:cNvPr id="1553" name="Tekstvak 1552">
            <a:extLst>
              <a:ext uri="{FF2B5EF4-FFF2-40B4-BE49-F238E27FC236}">
                <a16:creationId xmlns:a16="http://schemas.microsoft.com/office/drawing/2014/main" id="{F248B4D1-CB3E-C217-21FA-2F490A516618}"/>
              </a:ext>
            </a:extLst>
          </p:cNvPr>
          <p:cNvSpPr txBox="1"/>
          <p:nvPr userDrawn="1"/>
        </p:nvSpPr>
        <p:spPr>
          <a:xfrm>
            <a:off x="9479982" y="5795102"/>
            <a:ext cx="61074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Stimuleren</a:t>
            </a:r>
          </a:p>
        </p:txBody>
      </p:sp>
      <p:cxnSp>
        <p:nvCxnSpPr>
          <p:cNvPr id="1554" name="Rechte verbindingslijn 1553">
            <a:extLst>
              <a:ext uri="{FF2B5EF4-FFF2-40B4-BE49-F238E27FC236}">
                <a16:creationId xmlns:a16="http://schemas.microsoft.com/office/drawing/2014/main" id="{4DA2741C-0A86-F928-A218-3E9EB5BD380D}"/>
              </a:ext>
            </a:extLst>
          </p:cNvPr>
          <p:cNvCxnSpPr>
            <a:cxnSpLocks/>
          </p:cNvCxnSpPr>
          <p:nvPr userDrawn="1"/>
        </p:nvCxnSpPr>
        <p:spPr>
          <a:xfrm>
            <a:off x="9479982" y="540727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" name="Rechte verbindingslijn 1554">
            <a:extLst>
              <a:ext uri="{FF2B5EF4-FFF2-40B4-BE49-F238E27FC236}">
                <a16:creationId xmlns:a16="http://schemas.microsoft.com/office/drawing/2014/main" id="{2114BAFD-D342-39B3-D845-7EF956AAB3CE}"/>
              </a:ext>
            </a:extLst>
          </p:cNvPr>
          <p:cNvCxnSpPr>
            <a:cxnSpLocks/>
          </p:cNvCxnSpPr>
          <p:nvPr userDrawn="1"/>
        </p:nvCxnSpPr>
        <p:spPr>
          <a:xfrm>
            <a:off x="9479982" y="571199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6" name="Rechte verbindingslijn 1555">
            <a:extLst>
              <a:ext uri="{FF2B5EF4-FFF2-40B4-BE49-F238E27FC236}">
                <a16:creationId xmlns:a16="http://schemas.microsoft.com/office/drawing/2014/main" id="{4852C25F-A4A1-8450-5620-EE3AFB42A1CD}"/>
              </a:ext>
            </a:extLst>
          </p:cNvPr>
          <p:cNvCxnSpPr>
            <a:cxnSpLocks/>
          </p:cNvCxnSpPr>
          <p:nvPr userDrawn="1"/>
        </p:nvCxnSpPr>
        <p:spPr>
          <a:xfrm>
            <a:off x="9479982" y="601670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7" name="Tekstvak 1556">
            <a:extLst>
              <a:ext uri="{FF2B5EF4-FFF2-40B4-BE49-F238E27FC236}">
                <a16:creationId xmlns:a16="http://schemas.microsoft.com/office/drawing/2014/main" id="{5EF8332D-8BE1-1B45-B770-5F48209931AF}"/>
              </a:ext>
            </a:extLst>
          </p:cNvPr>
          <p:cNvSpPr txBox="1"/>
          <p:nvPr userDrawn="1"/>
        </p:nvSpPr>
        <p:spPr>
          <a:xfrm>
            <a:off x="9479982" y="6099810"/>
            <a:ext cx="12279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de hoogte houden</a:t>
            </a:r>
          </a:p>
        </p:txBody>
      </p:sp>
      <p:sp>
        <p:nvSpPr>
          <p:cNvPr id="1567" name="Tekstvak 1566">
            <a:extLst>
              <a:ext uri="{FF2B5EF4-FFF2-40B4-BE49-F238E27FC236}">
                <a16:creationId xmlns:a16="http://schemas.microsoft.com/office/drawing/2014/main" id="{215DE403-69E8-EC6C-CF48-AE1157292664}"/>
              </a:ext>
            </a:extLst>
          </p:cNvPr>
          <p:cNvSpPr txBox="1"/>
          <p:nvPr userDrawn="1"/>
        </p:nvSpPr>
        <p:spPr>
          <a:xfrm>
            <a:off x="439166" y="1376090"/>
            <a:ext cx="3130510" cy="383061"/>
          </a:xfrm>
          <a:prstGeom prst="rect">
            <a:avLst/>
          </a:prstGeom>
          <a:solidFill>
            <a:srgbClr val="F4A4A2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is verantwoordelijk voor...</a:t>
            </a:r>
          </a:p>
        </p:txBody>
      </p:sp>
      <p:sp>
        <p:nvSpPr>
          <p:cNvPr id="1568" name="Tijdelijke aanduiding voor tekst 349">
            <a:extLst>
              <a:ext uri="{FF2B5EF4-FFF2-40B4-BE49-F238E27FC236}">
                <a16:creationId xmlns:a16="http://schemas.microsoft.com/office/drawing/2014/main" id="{306B01C4-2FA3-3859-26EA-06965CC8F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66" y="1856707"/>
            <a:ext cx="4561981" cy="900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cxnSp>
        <p:nvCxnSpPr>
          <p:cNvPr id="1569" name="Rechte verbindingslijn 1568">
            <a:extLst>
              <a:ext uri="{FF2B5EF4-FFF2-40B4-BE49-F238E27FC236}">
                <a16:creationId xmlns:a16="http://schemas.microsoft.com/office/drawing/2014/main" id="{F89D2F72-2A94-9415-D043-C434418F8235}"/>
              </a:ext>
            </a:extLst>
          </p:cNvPr>
          <p:cNvCxnSpPr>
            <a:cxnSpLocks/>
          </p:cNvCxnSpPr>
          <p:nvPr userDrawn="1"/>
        </p:nvCxnSpPr>
        <p:spPr>
          <a:xfrm>
            <a:off x="439166" y="2941382"/>
            <a:ext cx="4561982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6" name="Tekstvak 1575">
            <a:extLst>
              <a:ext uri="{FF2B5EF4-FFF2-40B4-BE49-F238E27FC236}">
                <a16:creationId xmlns:a16="http://schemas.microsoft.com/office/drawing/2014/main" id="{06EF2CAA-5D15-13E0-DB42-BF25CA3EB0EF}"/>
              </a:ext>
            </a:extLst>
          </p:cNvPr>
          <p:cNvSpPr txBox="1"/>
          <p:nvPr userDrawn="1"/>
        </p:nvSpPr>
        <p:spPr>
          <a:xfrm>
            <a:off x="439166" y="3107929"/>
            <a:ext cx="3648279" cy="383061"/>
          </a:xfrm>
          <a:prstGeom prst="rect">
            <a:avLst/>
          </a:prstGeom>
          <a:solidFill>
            <a:srgbClr val="EE716E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Bedrijfscoach is verantwoordelijk voor...</a:t>
            </a:r>
          </a:p>
        </p:txBody>
      </p:sp>
      <p:sp>
        <p:nvSpPr>
          <p:cNvPr id="1577" name="Tijdelijke aanduiding voor tekst 349">
            <a:extLst>
              <a:ext uri="{FF2B5EF4-FFF2-40B4-BE49-F238E27FC236}">
                <a16:creationId xmlns:a16="http://schemas.microsoft.com/office/drawing/2014/main" id="{BEC4896E-8FE1-1A15-7511-EF09C7A55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66" y="3588546"/>
            <a:ext cx="4561981" cy="900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cxnSp>
        <p:nvCxnSpPr>
          <p:cNvPr id="1578" name="Rechte verbindingslijn 1577">
            <a:extLst>
              <a:ext uri="{FF2B5EF4-FFF2-40B4-BE49-F238E27FC236}">
                <a16:creationId xmlns:a16="http://schemas.microsoft.com/office/drawing/2014/main" id="{873B2475-2C41-0951-F864-768D7F1CF9EB}"/>
              </a:ext>
            </a:extLst>
          </p:cNvPr>
          <p:cNvCxnSpPr>
            <a:cxnSpLocks/>
          </p:cNvCxnSpPr>
          <p:nvPr userDrawn="1"/>
        </p:nvCxnSpPr>
        <p:spPr>
          <a:xfrm>
            <a:off x="439166" y="4680916"/>
            <a:ext cx="4561982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1" name="Tekstvak 1580">
            <a:extLst>
              <a:ext uri="{FF2B5EF4-FFF2-40B4-BE49-F238E27FC236}">
                <a16:creationId xmlns:a16="http://schemas.microsoft.com/office/drawing/2014/main" id="{D5249826-0F47-0473-9B4D-E57B6EFB8B61}"/>
              </a:ext>
            </a:extLst>
          </p:cNvPr>
          <p:cNvSpPr txBox="1"/>
          <p:nvPr userDrawn="1"/>
        </p:nvSpPr>
        <p:spPr>
          <a:xfrm>
            <a:off x="439166" y="4855122"/>
            <a:ext cx="3071198" cy="383061"/>
          </a:xfrm>
          <a:prstGeom prst="rect">
            <a:avLst/>
          </a:prstGeom>
          <a:solidFill>
            <a:srgbClr val="E62F2B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 is verantwoordelijk voor...</a:t>
            </a:r>
          </a:p>
        </p:txBody>
      </p:sp>
      <p:sp>
        <p:nvSpPr>
          <p:cNvPr id="1582" name="Tijdelijke aanduiding voor tekst 349">
            <a:extLst>
              <a:ext uri="{FF2B5EF4-FFF2-40B4-BE49-F238E27FC236}">
                <a16:creationId xmlns:a16="http://schemas.microsoft.com/office/drawing/2014/main" id="{7644B9CA-B8D8-07EB-F246-1C84558F1F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166" y="5335739"/>
            <a:ext cx="4561981" cy="900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sp>
        <p:nvSpPr>
          <p:cNvPr id="1583" name="Tekstvak 1582">
            <a:extLst>
              <a:ext uri="{FF2B5EF4-FFF2-40B4-BE49-F238E27FC236}">
                <a16:creationId xmlns:a16="http://schemas.microsoft.com/office/drawing/2014/main" id="{F230E8FE-86E6-1763-BFA3-B6B0C99DCA35}"/>
              </a:ext>
            </a:extLst>
          </p:cNvPr>
          <p:cNvSpPr txBox="1"/>
          <p:nvPr userDrawn="1"/>
        </p:nvSpPr>
        <p:spPr>
          <a:xfrm>
            <a:off x="442913" y="485775"/>
            <a:ext cx="3704476" cy="595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Wie doet wat?</a:t>
            </a:r>
            <a:endParaRPr lang="nl-NL" sz="4300" b="1" dirty="0">
              <a:solidFill>
                <a:srgbClr val="2F8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Afbeelding 412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337615D2-4E34-E51A-3B95-C07E25FCC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0" r="3962" b="2195"/>
          <a:stretch/>
        </p:blipFill>
        <p:spPr>
          <a:xfrm>
            <a:off x="7627088" y="0"/>
            <a:ext cx="4564831" cy="6511540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A27C60-16D2-A550-367A-C223E7A4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FA1D-2854-4007-BDD6-CDDA9A00D7A3}" type="datetime1">
              <a:rPr lang="nl-NL" smtClean="0"/>
              <a:t>27-01-2023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5B541A-673D-DB46-F538-80F46A984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40" name="Tekstvak 439">
            <a:extLst>
              <a:ext uri="{FF2B5EF4-FFF2-40B4-BE49-F238E27FC236}">
                <a16:creationId xmlns:a16="http://schemas.microsoft.com/office/drawing/2014/main" id="{85C45A97-89B0-D57C-CC5B-042B4BAB3097}"/>
              </a:ext>
            </a:extLst>
          </p:cNvPr>
          <p:cNvSpPr txBox="1"/>
          <p:nvPr userDrawn="1"/>
        </p:nvSpPr>
        <p:spPr>
          <a:xfrm>
            <a:off x="442913" y="485775"/>
            <a:ext cx="2327560" cy="595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nl-NL" sz="4300" b="1" dirty="0">
              <a:solidFill>
                <a:srgbClr val="2F8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A4ED0D5B-ADBE-4E88-23B8-54FE84A242E8}"/>
              </a:ext>
            </a:extLst>
          </p:cNvPr>
          <p:cNvGrpSpPr/>
          <p:nvPr userDrawn="1"/>
        </p:nvGrpSpPr>
        <p:grpSpPr>
          <a:xfrm>
            <a:off x="7627088" y="0"/>
            <a:ext cx="738885" cy="738886"/>
            <a:chOff x="5777262" y="0"/>
            <a:chExt cx="738885" cy="738886"/>
          </a:xfrm>
        </p:grpSpPr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A285FC0F-DD63-CAC8-3AF8-3CC5CC9A92C1}"/>
                </a:ext>
              </a:extLst>
            </p:cNvPr>
            <p:cNvSpPr/>
            <p:nvPr/>
          </p:nvSpPr>
          <p:spPr>
            <a:xfrm>
              <a:off x="5777262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80A51289-0B34-6ADC-F5DD-B235B552E599}"/>
                </a:ext>
              </a:extLst>
            </p:cNvPr>
            <p:cNvSpPr/>
            <p:nvPr/>
          </p:nvSpPr>
          <p:spPr>
            <a:xfrm>
              <a:off x="6004337" y="200280"/>
              <a:ext cx="284734" cy="338327"/>
            </a:xfrm>
            <a:custGeom>
              <a:avLst/>
              <a:gdLst>
                <a:gd name="connsiteX0" fmla="*/ 74041 w 284734"/>
                <a:gd name="connsiteY0" fmla="*/ 0 h 338327"/>
                <a:gd name="connsiteX1" fmla="*/ 68199 w 284734"/>
                <a:gd name="connsiteY1" fmla="*/ 5842 h 338327"/>
                <a:gd name="connsiteX2" fmla="*/ 68199 w 284734"/>
                <a:gd name="connsiteY2" fmla="*/ 190500 h 338327"/>
                <a:gd name="connsiteX3" fmla="*/ 0 w 284734"/>
                <a:gd name="connsiteY3" fmla="*/ 264287 h 338327"/>
                <a:gd name="connsiteX4" fmla="*/ 74041 w 284734"/>
                <a:gd name="connsiteY4" fmla="*/ 338328 h 338327"/>
                <a:gd name="connsiteX5" fmla="*/ 143256 w 284734"/>
                <a:gd name="connsiteY5" fmla="*/ 290322 h 338327"/>
                <a:gd name="connsiteX6" fmla="*/ 278892 w 284734"/>
                <a:gd name="connsiteY6" fmla="*/ 290322 h 338327"/>
                <a:gd name="connsiteX7" fmla="*/ 284734 w 284734"/>
                <a:gd name="connsiteY7" fmla="*/ 284480 h 338327"/>
                <a:gd name="connsiteX8" fmla="*/ 284734 w 284734"/>
                <a:gd name="connsiteY8" fmla="*/ 77343 h 338327"/>
                <a:gd name="connsiteX9" fmla="*/ 284734 w 284734"/>
                <a:gd name="connsiteY9" fmla="*/ 76327 h 338327"/>
                <a:gd name="connsiteX10" fmla="*/ 284734 w 284734"/>
                <a:gd name="connsiteY10" fmla="*/ 75692 h 338327"/>
                <a:gd name="connsiteX11" fmla="*/ 284607 w 284734"/>
                <a:gd name="connsiteY11" fmla="*/ 75184 h 338327"/>
                <a:gd name="connsiteX12" fmla="*/ 284353 w 284734"/>
                <a:gd name="connsiteY12" fmla="*/ 74676 h 338327"/>
                <a:gd name="connsiteX13" fmla="*/ 284099 w 284734"/>
                <a:gd name="connsiteY13" fmla="*/ 74168 h 338327"/>
                <a:gd name="connsiteX14" fmla="*/ 284099 w 284734"/>
                <a:gd name="connsiteY14" fmla="*/ 74168 h 338327"/>
                <a:gd name="connsiteX15" fmla="*/ 284099 w 284734"/>
                <a:gd name="connsiteY15" fmla="*/ 73787 h 338327"/>
                <a:gd name="connsiteX16" fmla="*/ 283718 w 284734"/>
                <a:gd name="connsiteY16" fmla="*/ 73533 h 338327"/>
                <a:gd name="connsiteX17" fmla="*/ 283718 w 284734"/>
                <a:gd name="connsiteY17" fmla="*/ 73533 h 338327"/>
                <a:gd name="connsiteX18" fmla="*/ 283464 w 284734"/>
                <a:gd name="connsiteY18" fmla="*/ 73152 h 338327"/>
                <a:gd name="connsiteX19" fmla="*/ 283464 w 284734"/>
                <a:gd name="connsiteY19" fmla="*/ 73152 h 338327"/>
                <a:gd name="connsiteX20" fmla="*/ 283210 w 284734"/>
                <a:gd name="connsiteY20" fmla="*/ 72771 h 338327"/>
                <a:gd name="connsiteX21" fmla="*/ 212090 w 284734"/>
                <a:gd name="connsiteY21" fmla="*/ 1651 h 338327"/>
                <a:gd name="connsiteX22" fmla="*/ 209042 w 284734"/>
                <a:gd name="connsiteY22" fmla="*/ 127 h 338327"/>
                <a:gd name="connsiteX23" fmla="*/ 208026 w 284734"/>
                <a:gd name="connsiteY23" fmla="*/ 127 h 338327"/>
                <a:gd name="connsiteX24" fmla="*/ 74168 w 284734"/>
                <a:gd name="connsiteY24" fmla="*/ 127 h 338327"/>
                <a:gd name="connsiteX25" fmla="*/ 79883 w 284734"/>
                <a:gd name="connsiteY25" fmla="*/ 11684 h 338327"/>
                <a:gd name="connsiteX26" fmla="*/ 201930 w 284734"/>
                <a:gd name="connsiteY26" fmla="*/ 11684 h 338327"/>
                <a:gd name="connsiteX27" fmla="*/ 201930 w 284734"/>
                <a:gd name="connsiteY27" fmla="*/ 76962 h 338327"/>
                <a:gd name="connsiteX28" fmla="*/ 201930 w 284734"/>
                <a:gd name="connsiteY28" fmla="*/ 76962 h 338327"/>
                <a:gd name="connsiteX29" fmla="*/ 207772 w 284734"/>
                <a:gd name="connsiteY29" fmla="*/ 82804 h 338327"/>
                <a:gd name="connsiteX30" fmla="*/ 273050 w 284734"/>
                <a:gd name="connsiteY30" fmla="*/ 82804 h 338327"/>
                <a:gd name="connsiteX31" fmla="*/ 273050 w 284734"/>
                <a:gd name="connsiteY31" fmla="*/ 278765 h 338327"/>
                <a:gd name="connsiteX32" fmla="*/ 146685 w 284734"/>
                <a:gd name="connsiteY32" fmla="*/ 278765 h 338327"/>
                <a:gd name="connsiteX33" fmla="*/ 148082 w 284734"/>
                <a:gd name="connsiteY33" fmla="*/ 264287 h 338327"/>
                <a:gd name="connsiteX34" fmla="*/ 79756 w 284734"/>
                <a:gd name="connsiteY34" fmla="*/ 190500 h 338327"/>
                <a:gd name="connsiteX35" fmla="*/ 79756 w 284734"/>
                <a:gd name="connsiteY35" fmla="*/ 11684 h 338327"/>
                <a:gd name="connsiteX36" fmla="*/ 213614 w 284734"/>
                <a:gd name="connsiteY36" fmla="*/ 19939 h 338327"/>
                <a:gd name="connsiteX37" fmla="*/ 264795 w 284734"/>
                <a:gd name="connsiteY37" fmla="*/ 71120 h 338327"/>
                <a:gd name="connsiteX38" fmla="*/ 213614 w 284734"/>
                <a:gd name="connsiteY38" fmla="*/ 71120 h 338327"/>
                <a:gd name="connsiteX39" fmla="*/ 213614 w 284734"/>
                <a:gd name="connsiteY39" fmla="*/ 19939 h 338327"/>
                <a:gd name="connsiteX40" fmla="*/ 131572 w 284734"/>
                <a:gd name="connsiteY40" fmla="*/ 117221 h 338327"/>
                <a:gd name="connsiteX41" fmla="*/ 131572 w 284734"/>
                <a:gd name="connsiteY41" fmla="*/ 117221 h 338327"/>
                <a:gd name="connsiteX42" fmla="*/ 125857 w 284734"/>
                <a:gd name="connsiteY42" fmla="*/ 123063 h 338327"/>
                <a:gd name="connsiteX43" fmla="*/ 131572 w 284734"/>
                <a:gd name="connsiteY43" fmla="*/ 128905 h 338327"/>
                <a:gd name="connsiteX44" fmla="*/ 221488 w 284734"/>
                <a:gd name="connsiteY44" fmla="*/ 128905 h 338327"/>
                <a:gd name="connsiteX45" fmla="*/ 227203 w 284734"/>
                <a:gd name="connsiteY45" fmla="*/ 123063 h 338327"/>
                <a:gd name="connsiteX46" fmla="*/ 221488 w 284734"/>
                <a:gd name="connsiteY46" fmla="*/ 117221 h 338327"/>
                <a:gd name="connsiteX47" fmla="*/ 131572 w 284734"/>
                <a:gd name="connsiteY47" fmla="*/ 117221 h 338327"/>
                <a:gd name="connsiteX48" fmla="*/ 222123 w 284734"/>
                <a:gd name="connsiteY48" fmla="*/ 159512 h 338327"/>
                <a:gd name="connsiteX49" fmla="*/ 221488 w 284734"/>
                <a:gd name="connsiteY49" fmla="*/ 159512 h 338327"/>
                <a:gd name="connsiteX50" fmla="*/ 131572 w 284734"/>
                <a:gd name="connsiteY50" fmla="*/ 159512 h 338327"/>
                <a:gd name="connsiteX51" fmla="*/ 131064 w 284734"/>
                <a:gd name="connsiteY51" fmla="*/ 159512 h 338327"/>
                <a:gd name="connsiteX52" fmla="*/ 125857 w 284734"/>
                <a:gd name="connsiteY52" fmla="*/ 165608 h 338327"/>
                <a:gd name="connsiteX53" fmla="*/ 131572 w 284734"/>
                <a:gd name="connsiteY53" fmla="*/ 171196 h 338327"/>
                <a:gd name="connsiteX54" fmla="*/ 221488 w 284734"/>
                <a:gd name="connsiteY54" fmla="*/ 171196 h 338327"/>
                <a:gd name="connsiteX55" fmla="*/ 225806 w 284734"/>
                <a:gd name="connsiteY55" fmla="*/ 169799 h 338327"/>
                <a:gd name="connsiteX56" fmla="*/ 227838 w 284734"/>
                <a:gd name="connsiteY56" fmla="*/ 165735 h 338327"/>
                <a:gd name="connsiteX57" fmla="*/ 226314 w 284734"/>
                <a:gd name="connsiteY57" fmla="*/ 161417 h 338327"/>
                <a:gd name="connsiteX58" fmla="*/ 222123 w 284734"/>
                <a:gd name="connsiteY58" fmla="*/ 159512 h 338327"/>
                <a:gd name="connsiteX59" fmla="*/ 222123 w 284734"/>
                <a:gd name="connsiteY59" fmla="*/ 159512 h 338327"/>
                <a:gd name="connsiteX60" fmla="*/ 73914 w 284734"/>
                <a:gd name="connsiteY60" fmla="*/ 201930 h 338327"/>
                <a:gd name="connsiteX61" fmla="*/ 74422 w 284734"/>
                <a:gd name="connsiteY61" fmla="*/ 201930 h 338327"/>
                <a:gd name="connsiteX62" fmla="*/ 136525 w 284734"/>
                <a:gd name="connsiteY62" fmla="*/ 264287 h 338327"/>
                <a:gd name="connsiteX63" fmla="*/ 133731 w 284734"/>
                <a:gd name="connsiteY63" fmla="*/ 282575 h 338327"/>
                <a:gd name="connsiteX64" fmla="*/ 133731 w 284734"/>
                <a:gd name="connsiteY64" fmla="*/ 282575 h 338327"/>
                <a:gd name="connsiteX65" fmla="*/ 133604 w 284734"/>
                <a:gd name="connsiteY65" fmla="*/ 283083 h 338327"/>
                <a:gd name="connsiteX66" fmla="*/ 74168 w 284734"/>
                <a:gd name="connsiteY66" fmla="*/ 326644 h 338327"/>
                <a:gd name="connsiteX67" fmla="*/ 11811 w 284734"/>
                <a:gd name="connsiteY67" fmla="*/ 264287 h 338327"/>
                <a:gd name="connsiteX68" fmla="*/ 73914 w 284734"/>
                <a:gd name="connsiteY68" fmla="*/ 201930 h 338327"/>
                <a:gd name="connsiteX69" fmla="*/ 73914 w 284734"/>
                <a:gd name="connsiteY69" fmla="*/ 201930 h 338327"/>
                <a:gd name="connsiteX70" fmla="*/ 70739 w 284734"/>
                <a:gd name="connsiteY70" fmla="*/ 226949 h 338327"/>
                <a:gd name="connsiteX71" fmla="*/ 70739 w 284734"/>
                <a:gd name="connsiteY71" fmla="*/ 226949 h 338327"/>
                <a:gd name="connsiteX72" fmla="*/ 65024 w 284734"/>
                <a:gd name="connsiteY72" fmla="*/ 232918 h 338327"/>
                <a:gd name="connsiteX73" fmla="*/ 65024 w 284734"/>
                <a:gd name="connsiteY73" fmla="*/ 275082 h 338327"/>
                <a:gd name="connsiteX74" fmla="*/ 67945 w 284734"/>
                <a:gd name="connsiteY74" fmla="*/ 280162 h 338327"/>
                <a:gd name="connsiteX75" fmla="*/ 89916 w 284734"/>
                <a:gd name="connsiteY75" fmla="*/ 292481 h 338327"/>
                <a:gd name="connsiteX76" fmla="*/ 94361 w 284734"/>
                <a:gd name="connsiteY76" fmla="*/ 292989 h 338327"/>
                <a:gd name="connsiteX77" fmla="*/ 97917 w 284734"/>
                <a:gd name="connsiteY77" fmla="*/ 290195 h 338327"/>
                <a:gd name="connsiteX78" fmla="*/ 98425 w 284734"/>
                <a:gd name="connsiteY78" fmla="*/ 285750 h 338327"/>
                <a:gd name="connsiteX79" fmla="*/ 95631 w 284734"/>
                <a:gd name="connsiteY79" fmla="*/ 282194 h 338327"/>
                <a:gd name="connsiteX80" fmla="*/ 76708 w 284734"/>
                <a:gd name="connsiteY80" fmla="*/ 271526 h 338327"/>
                <a:gd name="connsiteX81" fmla="*/ 76708 w 284734"/>
                <a:gd name="connsiteY81" fmla="*/ 232791 h 338327"/>
                <a:gd name="connsiteX82" fmla="*/ 76708 w 284734"/>
                <a:gd name="connsiteY82" fmla="*/ 232791 h 338327"/>
                <a:gd name="connsiteX83" fmla="*/ 75057 w 284734"/>
                <a:gd name="connsiteY83" fmla="*/ 228600 h 338327"/>
                <a:gd name="connsiteX84" fmla="*/ 70866 w 284734"/>
                <a:gd name="connsiteY84" fmla="*/ 226949 h 338327"/>
                <a:gd name="connsiteX85" fmla="*/ 70866 w 284734"/>
                <a:gd name="connsiteY85" fmla="*/ 226949 h 33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84734" h="338327">
                  <a:moveTo>
                    <a:pt x="74041" y="0"/>
                  </a:moveTo>
                  <a:cubicBezTo>
                    <a:pt x="70866" y="0"/>
                    <a:pt x="68199" y="2667"/>
                    <a:pt x="68199" y="5842"/>
                  </a:cubicBezTo>
                  <a:lnTo>
                    <a:pt x="68199" y="190500"/>
                  </a:lnTo>
                  <a:cubicBezTo>
                    <a:pt x="30099" y="193548"/>
                    <a:pt x="0" y="225425"/>
                    <a:pt x="0" y="264287"/>
                  </a:cubicBezTo>
                  <a:cubicBezTo>
                    <a:pt x="0" y="305054"/>
                    <a:pt x="33274" y="338328"/>
                    <a:pt x="74041" y="338328"/>
                  </a:cubicBezTo>
                  <a:cubicBezTo>
                    <a:pt x="105664" y="338328"/>
                    <a:pt x="132715" y="318389"/>
                    <a:pt x="143256" y="290322"/>
                  </a:cubicBezTo>
                  <a:lnTo>
                    <a:pt x="278892" y="290322"/>
                  </a:lnTo>
                  <a:cubicBezTo>
                    <a:pt x="282067" y="290322"/>
                    <a:pt x="284734" y="287655"/>
                    <a:pt x="284734" y="284480"/>
                  </a:cubicBezTo>
                  <a:lnTo>
                    <a:pt x="284734" y="77343"/>
                  </a:lnTo>
                  <a:cubicBezTo>
                    <a:pt x="284734" y="77343"/>
                    <a:pt x="284734" y="76708"/>
                    <a:pt x="284734" y="76327"/>
                  </a:cubicBezTo>
                  <a:cubicBezTo>
                    <a:pt x="284734" y="76073"/>
                    <a:pt x="284734" y="75946"/>
                    <a:pt x="284734" y="75692"/>
                  </a:cubicBezTo>
                  <a:cubicBezTo>
                    <a:pt x="284734" y="75438"/>
                    <a:pt x="284734" y="75311"/>
                    <a:pt x="284607" y="75184"/>
                  </a:cubicBezTo>
                  <a:cubicBezTo>
                    <a:pt x="284607" y="75057"/>
                    <a:pt x="284607" y="74803"/>
                    <a:pt x="284353" y="74676"/>
                  </a:cubicBezTo>
                  <a:cubicBezTo>
                    <a:pt x="284353" y="74549"/>
                    <a:pt x="284226" y="74295"/>
                    <a:pt x="284099" y="74168"/>
                  </a:cubicBezTo>
                  <a:lnTo>
                    <a:pt x="284099" y="74168"/>
                  </a:lnTo>
                  <a:lnTo>
                    <a:pt x="284099" y="73787"/>
                  </a:lnTo>
                  <a:lnTo>
                    <a:pt x="283718" y="73533"/>
                  </a:lnTo>
                  <a:lnTo>
                    <a:pt x="283718" y="73533"/>
                  </a:lnTo>
                  <a:lnTo>
                    <a:pt x="283464" y="73152"/>
                  </a:lnTo>
                  <a:lnTo>
                    <a:pt x="283464" y="73152"/>
                  </a:lnTo>
                  <a:lnTo>
                    <a:pt x="283210" y="72771"/>
                  </a:lnTo>
                  <a:lnTo>
                    <a:pt x="212090" y="1651"/>
                  </a:lnTo>
                  <a:cubicBezTo>
                    <a:pt x="211201" y="889"/>
                    <a:pt x="210185" y="254"/>
                    <a:pt x="209042" y="127"/>
                  </a:cubicBezTo>
                  <a:cubicBezTo>
                    <a:pt x="208661" y="127"/>
                    <a:pt x="208407" y="127"/>
                    <a:pt x="208026" y="127"/>
                  </a:cubicBezTo>
                  <a:lnTo>
                    <a:pt x="74168" y="127"/>
                  </a:lnTo>
                  <a:close/>
                  <a:moveTo>
                    <a:pt x="79883" y="11684"/>
                  </a:moveTo>
                  <a:lnTo>
                    <a:pt x="201930" y="11684"/>
                  </a:lnTo>
                  <a:lnTo>
                    <a:pt x="201930" y="76962"/>
                  </a:lnTo>
                  <a:lnTo>
                    <a:pt x="201930" y="76962"/>
                  </a:lnTo>
                  <a:cubicBezTo>
                    <a:pt x="201930" y="80137"/>
                    <a:pt x="204597" y="82804"/>
                    <a:pt x="207772" y="82804"/>
                  </a:cubicBezTo>
                  <a:lnTo>
                    <a:pt x="273050" y="82804"/>
                  </a:lnTo>
                  <a:lnTo>
                    <a:pt x="273050" y="278765"/>
                  </a:lnTo>
                  <a:lnTo>
                    <a:pt x="146685" y="278765"/>
                  </a:lnTo>
                  <a:cubicBezTo>
                    <a:pt x="147574" y="274066"/>
                    <a:pt x="148082" y="269240"/>
                    <a:pt x="148082" y="264287"/>
                  </a:cubicBezTo>
                  <a:cubicBezTo>
                    <a:pt x="148082" y="225425"/>
                    <a:pt x="117983" y="193421"/>
                    <a:pt x="79756" y="190500"/>
                  </a:cubicBezTo>
                  <a:lnTo>
                    <a:pt x="79756" y="11684"/>
                  </a:lnTo>
                  <a:close/>
                  <a:moveTo>
                    <a:pt x="213614" y="19939"/>
                  </a:moveTo>
                  <a:lnTo>
                    <a:pt x="264795" y="71120"/>
                  </a:lnTo>
                  <a:lnTo>
                    <a:pt x="213614" y="71120"/>
                  </a:lnTo>
                  <a:lnTo>
                    <a:pt x="213614" y="19939"/>
                  </a:lnTo>
                  <a:close/>
                  <a:moveTo>
                    <a:pt x="131572" y="117221"/>
                  </a:moveTo>
                  <a:lnTo>
                    <a:pt x="131572" y="117221"/>
                  </a:lnTo>
                  <a:cubicBezTo>
                    <a:pt x="128397" y="117221"/>
                    <a:pt x="125857" y="119888"/>
                    <a:pt x="125857" y="123063"/>
                  </a:cubicBezTo>
                  <a:cubicBezTo>
                    <a:pt x="125857" y="126238"/>
                    <a:pt x="128397" y="128778"/>
                    <a:pt x="131572" y="128905"/>
                  </a:cubicBezTo>
                  <a:lnTo>
                    <a:pt x="221488" y="128905"/>
                  </a:lnTo>
                  <a:cubicBezTo>
                    <a:pt x="224663" y="128905"/>
                    <a:pt x="227203" y="126238"/>
                    <a:pt x="227203" y="123063"/>
                  </a:cubicBezTo>
                  <a:cubicBezTo>
                    <a:pt x="227203" y="119888"/>
                    <a:pt x="224663" y="117348"/>
                    <a:pt x="221488" y="117221"/>
                  </a:cubicBezTo>
                  <a:lnTo>
                    <a:pt x="131572" y="117221"/>
                  </a:lnTo>
                  <a:close/>
                  <a:moveTo>
                    <a:pt x="222123" y="159512"/>
                  </a:moveTo>
                  <a:cubicBezTo>
                    <a:pt x="222123" y="159512"/>
                    <a:pt x="221742" y="159512"/>
                    <a:pt x="221488" y="159512"/>
                  </a:cubicBezTo>
                  <a:lnTo>
                    <a:pt x="131572" y="159512"/>
                  </a:lnTo>
                  <a:cubicBezTo>
                    <a:pt x="131572" y="159512"/>
                    <a:pt x="131191" y="159512"/>
                    <a:pt x="131064" y="159512"/>
                  </a:cubicBezTo>
                  <a:cubicBezTo>
                    <a:pt x="128016" y="159893"/>
                    <a:pt x="125730" y="162560"/>
                    <a:pt x="125857" y="165608"/>
                  </a:cubicBezTo>
                  <a:cubicBezTo>
                    <a:pt x="125984" y="168656"/>
                    <a:pt x="128524" y="171069"/>
                    <a:pt x="131572" y="171196"/>
                  </a:cubicBezTo>
                  <a:lnTo>
                    <a:pt x="221488" y="171196"/>
                  </a:lnTo>
                  <a:cubicBezTo>
                    <a:pt x="223012" y="171323"/>
                    <a:pt x="224663" y="170815"/>
                    <a:pt x="225806" y="169799"/>
                  </a:cubicBezTo>
                  <a:cubicBezTo>
                    <a:pt x="226949" y="168783"/>
                    <a:pt x="227711" y="167259"/>
                    <a:pt x="227838" y="165735"/>
                  </a:cubicBezTo>
                  <a:cubicBezTo>
                    <a:pt x="227838" y="164211"/>
                    <a:pt x="227330" y="162560"/>
                    <a:pt x="226314" y="161417"/>
                  </a:cubicBezTo>
                  <a:cubicBezTo>
                    <a:pt x="225298" y="160274"/>
                    <a:pt x="223774" y="159639"/>
                    <a:pt x="222123" y="159512"/>
                  </a:cubicBezTo>
                  <a:lnTo>
                    <a:pt x="222123" y="159512"/>
                  </a:lnTo>
                  <a:close/>
                  <a:moveTo>
                    <a:pt x="73914" y="201930"/>
                  </a:moveTo>
                  <a:cubicBezTo>
                    <a:pt x="73914" y="201930"/>
                    <a:pt x="74295" y="201930"/>
                    <a:pt x="74422" y="201930"/>
                  </a:cubicBezTo>
                  <a:cubicBezTo>
                    <a:pt x="108839" y="202057"/>
                    <a:pt x="136525" y="229870"/>
                    <a:pt x="136525" y="264287"/>
                  </a:cubicBezTo>
                  <a:cubicBezTo>
                    <a:pt x="136525" y="270637"/>
                    <a:pt x="135509" y="276860"/>
                    <a:pt x="133731" y="282575"/>
                  </a:cubicBezTo>
                  <a:lnTo>
                    <a:pt x="133731" y="282575"/>
                  </a:lnTo>
                  <a:cubicBezTo>
                    <a:pt x="133731" y="282575"/>
                    <a:pt x="133731" y="282956"/>
                    <a:pt x="133604" y="283083"/>
                  </a:cubicBezTo>
                  <a:cubicBezTo>
                    <a:pt x="125603" y="308356"/>
                    <a:pt x="102108" y="326644"/>
                    <a:pt x="74168" y="326644"/>
                  </a:cubicBezTo>
                  <a:cubicBezTo>
                    <a:pt x="39624" y="326644"/>
                    <a:pt x="11811" y="298831"/>
                    <a:pt x="11811" y="264287"/>
                  </a:cubicBezTo>
                  <a:cubicBezTo>
                    <a:pt x="11811" y="229743"/>
                    <a:pt x="39497" y="202057"/>
                    <a:pt x="73914" y="201930"/>
                  </a:cubicBezTo>
                  <a:lnTo>
                    <a:pt x="73914" y="201930"/>
                  </a:lnTo>
                  <a:close/>
                  <a:moveTo>
                    <a:pt x="70739" y="226949"/>
                  </a:moveTo>
                  <a:lnTo>
                    <a:pt x="70739" y="226949"/>
                  </a:lnTo>
                  <a:cubicBezTo>
                    <a:pt x="67564" y="226949"/>
                    <a:pt x="65024" y="229616"/>
                    <a:pt x="65024" y="232918"/>
                  </a:cubicBezTo>
                  <a:lnTo>
                    <a:pt x="65024" y="275082"/>
                  </a:lnTo>
                  <a:cubicBezTo>
                    <a:pt x="65024" y="277241"/>
                    <a:pt x="66167" y="279146"/>
                    <a:pt x="67945" y="280162"/>
                  </a:cubicBezTo>
                  <a:lnTo>
                    <a:pt x="89916" y="292481"/>
                  </a:lnTo>
                  <a:cubicBezTo>
                    <a:pt x="91313" y="293243"/>
                    <a:pt x="92837" y="293497"/>
                    <a:pt x="94361" y="292989"/>
                  </a:cubicBezTo>
                  <a:cubicBezTo>
                    <a:pt x="95885" y="292481"/>
                    <a:pt x="97155" y="291592"/>
                    <a:pt x="97917" y="290195"/>
                  </a:cubicBezTo>
                  <a:cubicBezTo>
                    <a:pt x="98679" y="288798"/>
                    <a:pt x="98806" y="287274"/>
                    <a:pt x="98425" y="285750"/>
                  </a:cubicBezTo>
                  <a:cubicBezTo>
                    <a:pt x="98044" y="284226"/>
                    <a:pt x="97028" y="282956"/>
                    <a:pt x="95631" y="282194"/>
                  </a:cubicBezTo>
                  <a:lnTo>
                    <a:pt x="76708" y="271526"/>
                  </a:lnTo>
                  <a:lnTo>
                    <a:pt x="76708" y="232791"/>
                  </a:lnTo>
                  <a:lnTo>
                    <a:pt x="76708" y="232791"/>
                  </a:lnTo>
                  <a:cubicBezTo>
                    <a:pt x="76708" y="231267"/>
                    <a:pt x="76073" y="229743"/>
                    <a:pt x="75057" y="228600"/>
                  </a:cubicBezTo>
                  <a:cubicBezTo>
                    <a:pt x="74041" y="227457"/>
                    <a:pt x="72390" y="226822"/>
                    <a:pt x="70866" y="226949"/>
                  </a:cubicBezTo>
                  <a:lnTo>
                    <a:pt x="70866" y="22694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8733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23A49D80-5351-9BF2-5752-92A5234DD982}"/>
              </a:ext>
            </a:extLst>
          </p:cNvPr>
          <p:cNvSpPr/>
          <p:nvPr/>
        </p:nvSpPr>
        <p:spPr>
          <a:xfrm>
            <a:off x="8767634" y="2138484"/>
            <a:ext cx="3424366" cy="4373056"/>
          </a:xfrm>
          <a:custGeom>
            <a:avLst/>
            <a:gdLst>
              <a:gd name="connsiteX0" fmla="*/ 3424366 w 3424366"/>
              <a:gd name="connsiteY0" fmla="*/ 0 h 4373056"/>
              <a:gd name="connsiteX1" fmla="*/ 3424366 w 3424366"/>
              <a:gd name="connsiteY1" fmla="*/ 4373056 h 4373056"/>
              <a:gd name="connsiteX2" fmla="*/ 0 w 3424366"/>
              <a:gd name="connsiteY2" fmla="*/ 4373056 h 4373056"/>
              <a:gd name="connsiteX3" fmla="*/ 4769 w 3424366"/>
              <a:gd name="connsiteY3" fmla="*/ 4342433 h 4373056"/>
              <a:gd name="connsiteX4" fmla="*/ 7180 w 3424366"/>
              <a:gd name="connsiteY4" fmla="*/ 4327336 h 4373056"/>
              <a:gd name="connsiteX5" fmla="*/ 7814 w 3424366"/>
              <a:gd name="connsiteY5" fmla="*/ 4323910 h 4373056"/>
              <a:gd name="connsiteX6" fmla="*/ 14284 w 3424366"/>
              <a:gd name="connsiteY6" fmla="*/ 4285596 h 4373056"/>
              <a:gd name="connsiteX7" fmla="*/ 23799 w 3424366"/>
              <a:gd name="connsiteY7" fmla="*/ 4232565 h 4373056"/>
              <a:gd name="connsiteX8" fmla="*/ 31665 w 3424366"/>
              <a:gd name="connsiteY8" fmla="*/ 4191333 h 4373056"/>
              <a:gd name="connsiteX9" fmla="*/ 41180 w 3424366"/>
              <a:gd name="connsiteY9" fmla="*/ 4144392 h 4373056"/>
              <a:gd name="connsiteX10" fmla="*/ 46128 w 3424366"/>
              <a:gd name="connsiteY10" fmla="*/ 4120922 h 4373056"/>
              <a:gd name="connsiteX11" fmla="*/ 51203 w 3424366"/>
              <a:gd name="connsiteY11" fmla="*/ 4097578 h 4373056"/>
              <a:gd name="connsiteX12" fmla="*/ 53360 w 3424366"/>
              <a:gd name="connsiteY12" fmla="*/ 4087809 h 4373056"/>
              <a:gd name="connsiteX13" fmla="*/ 61607 w 3424366"/>
              <a:gd name="connsiteY13" fmla="*/ 4050890 h 4373056"/>
              <a:gd name="connsiteX14" fmla="*/ 70106 w 3424366"/>
              <a:gd name="connsiteY14" fmla="*/ 4014860 h 4373056"/>
              <a:gd name="connsiteX15" fmla="*/ 75308 w 3424366"/>
              <a:gd name="connsiteY15" fmla="*/ 3993166 h 4373056"/>
              <a:gd name="connsiteX16" fmla="*/ 76577 w 3424366"/>
              <a:gd name="connsiteY16" fmla="*/ 3987710 h 4373056"/>
              <a:gd name="connsiteX17" fmla="*/ 86218 w 3424366"/>
              <a:gd name="connsiteY17" fmla="*/ 3949396 h 4373056"/>
              <a:gd name="connsiteX18" fmla="*/ 95226 w 3424366"/>
              <a:gd name="connsiteY18" fmla="*/ 3914761 h 4373056"/>
              <a:gd name="connsiteX19" fmla="*/ 97129 w 3424366"/>
              <a:gd name="connsiteY19" fmla="*/ 3907910 h 4373056"/>
              <a:gd name="connsiteX20" fmla="*/ 108801 w 3424366"/>
              <a:gd name="connsiteY20" fmla="*/ 3864648 h 4373056"/>
              <a:gd name="connsiteX21" fmla="*/ 121615 w 3424366"/>
              <a:gd name="connsiteY21" fmla="*/ 3818976 h 4373056"/>
              <a:gd name="connsiteX22" fmla="*/ 121869 w 3424366"/>
              <a:gd name="connsiteY22" fmla="*/ 3817961 h 4373056"/>
              <a:gd name="connsiteX23" fmla="*/ 135317 w 3424366"/>
              <a:gd name="connsiteY23" fmla="*/ 3772162 h 4373056"/>
              <a:gd name="connsiteX24" fmla="*/ 149018 w 3424366"/>
              <a:gd name="connsiteY24" fmla="*/ 3727124 h 4373056"/>
              <a:gd name="connsiteX25" fmla="*/ 149272 w 3424366"/>
              <a:gd name="connsiteY25" fmla="*/ 3726109 h 4373056"/>
              <a:gd name="connsiteX26" fmla="*/ 151048 w 3424366"/>
              <a:gd name="connsiteY26" fmla="*/ 3720527 h 4373056"/>
              <a:gd name="connsiteX27" fmla="*/ 160944 w 3424366"/>
              <a:gd name="connsiteY27" fmla="*/ 3688936 h 4373056"/>
              <a:gd name="connsiteX28" fmla="*/ 183399 w 3424366"/>
              <a:gd name="connsiteY28" fmla="*/ 3620174 h 4373056"/>
              <a:gd name="connsiteX29" fmla="*/ 194056 w 3424366"/>
              <a:gd name="connsiteY29" fmla="*/ 3588838 h 4373056"/>
              <a:gd name="connsiteX30" fmla="*/ 214101 w 3424366"/>
              <a:gd name="connsiteY30" fmla="*/ 3531367 h 4373056"/>
              <a:gd name="connsiteX31" fmla="*/ 225393 w 3424366"/>
              <a:gd name="connsiteY31" fmla="*/ 3499903 h 4373056"/>
              <a:gd name="connsiteX32" fmla="*/ 227296 w 3424366"/>
              <a:gd name="connsiteY32" fmla="*/ 3494575 h 4373056"/>
              <a:gd name="connsiteX33" fmla="*/ 243662 w 3424366"/>
              <a:gd name="connsiteY33" fmla="*/ 3450805 h 4373056"/>
              <a:gd name="connsiteX34" fmla="*/ 260154 w 3424366"/>
              <a:gd name="connsiteY34" fmla="*/ 3407544 h 4373056"/>
              <a:gd name="connsiteX35" fmla="*/ 277789 w 3424366"/>
              <a:gd name="connsiteY35" fmla="*/ 3362632 h 4373056"/>
              <a:gd name="connsiteX36" fmla="*/ 314454 w 3424366"/>
              <a:gd name="connsiteY36" fmla="*/ 3273191 h 4373056"/>
              <a:gd name="connsiteX37" fmla="*/ 330947 w 3424366"/>
              <a:gd name="connsiteY37" fmla="*/ 3234369 h 4373056"/>
              <a:gd name="connsiteX38" fmla="*/ 352768 w 3424366"/>
              <a:gd name="connsiteY38" fmla="*/ 3184383 h 4373056"/>
              <a:gd name="connsiteX39" fmla="*/ 369514 w 3424366"/>
              <a:gd name="connsiteY39" fmla="*/ 3146957 h 4373056"/>
              <a:gd name="connsiteX40" fmla="*/ 384485 w 3424366"/>
              <a:gd name="connsiteY40" fmla="*/ 3114225 h 4373056"/>
              <a:gd name="connsiteX41" fmla="*/ 399709 w 3424366"/>
              <a:gd name="connsiteY41" fmla="*/ 3081620 h 4373056"/>
              <a:gd name="connsiteX42" fmla="*/ 450076 w 3424366"/>
              <a:gd name="connsiteY42" fmla="*/ 2977208 h 4373056"/>
              <a:gd name="connsiteX43" fmla="*/ 466695 w 3424366"/>
              <a:gd name="connsiteY43" fmla="*/ 2944095 h 4373056"/>
              <a:gd name="connsiteX44" fmla="*/ 468725 w 3424366"/>
              <a:gd name="connsiteY44" fmla="*/ 2940035 h 4373056"/>
              <a:gd name="connsiteX45" fmla="*/ 482680 w 3424366"/>
              <a:gd name="connsiteY45" fmla="*/ 2912505 h 4373056"/>
              <a:gd name="connsiteX46" fmla="*/ 491054 w 3424366"/>
              <a:gd name="connsiteY46" fmla="*/ 2896520 h 4373056"/>
              <a:gd name="connsiteX47" fmla="*/ 522644 w 3424366"/>
              <a:gd name="connsiteY47" fmla="*/ 2836004 h 4373056"/>
              <a:gd name="connsiteX48" fmla="*/ 545734 w 3424366"/>
              <a:gd name="connsiteY48" fmla="*/ 2793250 h 4373056"/>
              <a:gd name="connsiteX49" fmla="*/ 608280 w 3424366"/>
              <a:gd name="connsiteY49" fmla="*/ 2681733 h 4373056"/>
              <a:gd name="connsiteX50" fmla="*/ 648243 w 3424366"/>
              <a:gd name="connsiteY50" fmla="*/ 2613224 h 4373056"/>
              <a:gd name="connsiteX51" fmla="*/ 684020 w 3424366"/>
              <a:gd name="connsiteY51" fmla="*/ 2553723 h 4373056"/>
              <a:gd name="connsiteX52" fmla="*/ 723349 w 3424366"/>
              <a:gd name="connsiteY52" fmla="*/ 2490162 h 4373056"/>
              <a:gd name="connsiteX53" fmla="*/ 728297 w 3424366"/>
              <a:gd name="connsiteY53" fmla="*/ 2482296 h 4373056"/>
              <a:gd name="connsiteX54" fmla="*/ 768387 w 3424366"/>
              <a:gd name="connsiteY54" fmla="*/ 2419751 h 4373056"/>
              <a:gd name="connsiteX55" fmla="*/ 796171 w 3424366"/>
              <a:gd name="connsiteY55" fmla="*/ 2377377 h 4373056"/>
              <a:gd name="connsiteX56" fmla="*/ 797440 w 3424366"/>
              <a:gd name="connsiteY56" fmla="*/ 2375600 h 4373056"/>
              <a:gd name="connsiteX57" fmla="*/ 856560 w 3424366"/>
              <a:gd name="connsiteY57" fmla="*/ 2288315 h 4373056"/>
              <a:gd name="connsiteX58" fmla="*/ 979368 w 3424366"/>
              <a:gd name="connsiteY58" fmla="*/ 2117044 h 4373056"/>
              <a:gd name="connsiteX59" fmla="*/ 1009944 w 3424366"/>
              <a:gd name="connsiteY59" fmla="*/ 2076192 h 4373056"/>
              <a:gd name="connsiteX60" fmla="*/ 1140998 w 3424366"/>
              <a:gd name="connsiteY60" fmla="*/ 1909742 h 4373056"/>
              <a:gd name="connsiteX61" fmla="*/ 1217245 w 3424366"/>
              <a:gd name="connsiteY61" fmla="*/ 1818270 h 4373056"/>
              <a:gd name="connsiteX62" fmla="*/ 1248074 w 3424366"/>
              <a:gd name="connsiteY62" fmla="*/ 1782240 h 4373056"/>
              <a:gd name="connsiteX63" fmla="*/ 1328255 w 3424366"/>
              <a:gd name="connsiteY63" fmla="*/ 1690641 h 4373056"/>
              <a:gd name="connsiteX64" fmla="*/ 1377860 w 3424366"/>
              <a:gd name="connsiteY64" fmla="*/ 1635707 h 4373056"/>
              <a:gd name="connsiteX65" fmla="*/ 1591506 w 3424366"/>
              <a:gd name="connsiteY65" fmla="*/ 1411658 h 4373056"/>
              <a:gd name="connsiteX66" fmla="*/ 1623349 w 3424366"/>
              <a:gd name="connsiteY66" fmla="*/ 1379941 h 4373056"/>
              <a:gd name="connsiteX67" fmla="*/ 1658745 w 3424366"/>
              <a:gd name="connsiteY67" fmla="*/ 1345053 h 4373056"/>
              <a:gd name="connsiteX68" fmla="*/ 1699343 w 3424366"/>
              <a:gd name="connsiteY68" fmla="*/ 1305597 h 4373056"/>
              <a:gd name="connsiteX69" fmla="*/ 1742352 w 3424366"/>
              <a:gd name="connsiteY69" fmla="*/ 1264492 h 4373056"/>
              <a:gd name="connsiteX70" fmla="*/ 1776986 w 3424366"/>
              <a:gd name="connsiteY70" fmla="*/ 1231760 h 4373056"/>
              <a:gd name="connsiteX71" fmla="*/ 1810987 w 3424366"/>
              <a:gd name="connsiteY71" fmla="*/ 1200170 h 4373056"/>
              <a:gd name="connsiteX72" fmla="*/ 1970841 w 3424366"/>
              <a:gd name="connsiteY72" fmla="*/ 1056048 h 4373056"/>
              <a:gd name="connsiteX73" fmla="*/ 1996467 w 3424366"/>
              <a:gd name="connsiteY73" fmla="*/ 1033592 h 4373056"/>
              <a:gd name="connsiteX74" fmla="*/ 2248301 w 3424366"/>
              <a:gd name="connsiteY74" fmla="*/ 822484 h 4373056"/>
              <a:gd name="connsiteX75" fmla="*/ 2289533 w 3424366"/>
              <a:gd name="connsiteY75" fmla="*/ 789245 h 4373056"/>
              <a:gd name="connsiteX76" fmla="*/ 2338504 w 3424366"/>
              <a:gd name="connsiteY76" fmla="*/ 750550 h 4373056"/>
              <a:gd name="connsiteX77" fmla="*/ 2429722 w 3424366"/>
              <a:gd name="connsiteY77" fmla="*/ 679758 h 4373056"/>
              <a:gd name="connsiteX78" fmla="*/ 2475648 w 3424366"/>
              <a:gd name="connsiteY78" fmla="*/ 644742 h 4373056"/>
              <a:gd name="connsiteX79" fmla="*/ 2519797 w 3424366"/>
              <a:gd name="connsiteY79" fmla="*/ 611503 h 4373056"/>
              <a:gd name="connsiteX80" fmla="*/ 2523350 w 3424366"/>
              <a:gd name="connsiteY80" fmla="*/ 608839 h 4373056"/>
              <a:gd name="connsiteX81" fmla="*/ 2614822 w 3424366"/>
              <a:gd name="connsiteY81" fmla="*/ 541218 h 4373056"/>
              <a:gd name="connsiteX82" fmla="*/ 2661509 w 3424366"/>
              <a:gd name="connsiteY82" fmla="*/ 507217 h 4373056"/>
              <a:gd name="connsiteX83" fmla="*/ 2898244 w 3424366"/>
              <a:gd name="connsiteY83" fmla="*/ 340767 h 4373056"/>
              <a:gd name="connsiteX84" fmla="*/ 2994283 w 3424366"/>
              <a:gd name="connsiteY84" fmla="*/ 275811 h 4373056"/>
              <a:gd name="connsiteX85" fmla="*/ 3042493 w 3424366"/>
              <a:gd name="connsiteY85" fmla="*/ 243713 h 4373056"/>
              <a:gd name="connsiteX86" fmla="*/ 3139420 w 3424366"/>
              <a:gd name="connsiteY86" fmla="*/ 180025 h 4373056"/>
              <a:gd name="connsiteX87" fmla="*/ 3236855 w 3424366"/>
              <a:gd name="connsiteY87" fmla="*/ 117353 h 4373056"/>
              <a:gd name="connsiteX88" fmla="*/ 3334923 w 3424366"/>
              <a:gd name="connsiteY88" fmla="*/ 55441 h 4373056"/>
              <a:gd name="connsiteX89" fmla="*/ 3384148 w 3424366"/>
              <a:gd name="connsiteY89" fmla="*/ 24866 h 4373056"/>
              <a:gd name="connsiteX90" fmla="*/ 3424366 w 3424366"/>
              <a:gd name="connsiteY90" fmla="*/ 0 h 43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424366" h="4373056">
                <a:moveTo>
                  <a:pt x="3424366" y="0"/>
                </a:moveTo>
                <a:lnTo>
                  <a:pt x="3424366" y="4373056"/>
                </a:lnTo>
                <a:lnTo>
                  <a:pt x="0" y="4373056"/>
                </a:lnTo>
                <a:lnTo>
                  <a:pt x="4769" y="4342433"/>
                </a:lnTo>
                <a:cubicBezTo>
                  <a:pt x="5530" y="4337358"/>
                  <a:pt x="6292" y="4332284"/>
                  <a:pt x="7180" y="4327336"/>
                </a:cubicBezTo>
                <a:cubicBezTo>
                  <a:pt x="7307" y="4326194"/>
                  <a:pt x="7434" y="4325052"/>
                  <a:pt x="7814" y="4323910"/>
                </a:cubicBezTo>
                <a:cubicBezTo>
                  <a:pt x="9844" y="4311096"/>
                  <a:pt x="12128" y="4298410"/>
                  <a:pt x="14284" y="4285596"/>
                </a:cubicBezTo>
                <a:cubicBezTo>
                  <a:pt x="17203" y="4267835"/>
                  <a:pt x="20374" y="4250200"/>
                  <a:pt x="23799" y="4232565"/>
                </a:cubicBezTo>
                <a:cubicBezTo>
                  <a:pt x="26337" y="4218737"/>
                  <a:pt x="29001" y="4205162"/>
                  <a:pt x="31665" y="4191333"/>
                </a:cubicBezTo>
                <a:cubicBezTo>
                  <a:pt x="34710" y="4175602"/>
                  <a:pt x="37882" y="4160124"/>
                  <a:pt x="41180" y="4144392"/>
                </a:cubicBezTo>
                <a:cubicBezTo>
                  <a:pt x="42703" y="4136526"/>
                  <a:pt x="44352" y="4128787"/>
                  <a:pt x="46128" y="4120922"/>
                </a:cubicBezTo>
                <a:cubicBezTo>
                  <a:pt x="47778" y="4113056"/>
                  <a:pt x="49427" y="4105190"/>
                  <a:pt x="51203" y="4097578"/>
                </a:cubicBezTo>
                <a:cubicBezTo>
                  <a:pt x="51837" y="4094279"/>
                  <a:pt x="52472" y="4090981"/>
                  <a:pt x="53360" y="4087809"/>
                </a:cubicBezTo>
                <a:cubicBezTo>
                  <a:pt x="56024" y="4075376"/>
                  <a:pt x="58688" y="4063196"/>
                  <a:pt x="61607" y="4050890"/>
                </a:cubicBezTo>
                <a:cubicBezTo>
                  <a:pt x="64270" y="4038838"/>
                  <a:pt x="67188" y="4026912"/>
                  <a:pt x="70106" y="4014860"/>
                </a:cubicBezTo>
                <a:cubicBezTo>
                  <a:pt x="71756" y="4007629"/>
                  <a:pt x="73531" y="4000397"/>
                  <a:pt x="75308" y="3993166"/>
                </a:cubicBezTo>
                <a:cubicBezTo>
                  <a:pt x="75689" y="3991263"/>
                  <a:pt x="76196" y="3989486"/>
                  <a:pt x="76577" y="3987710"/>
                </a:cubicBezTo>
                <a:cubicBezTo>
                  <a:pt x="79749" y="3974897"/>
                  <a:pt x="82920" y="3962210"/>
                  <a:pt x="86218" y="3949396"/>
                </a:cubicBezTo>
                <a:cubicBezTo>
                  <a:pt x="89137" y="3937851"/>
                  <a:pt x="92181" y="3926179"/>
                  <a:pt x="95226" y="3914761"/>
                </a:cubicBezTo>
                <a:cubicBezTo>
                  <a:pt x="95733" y="3912478"/>
                  <a:pt x="96368" y="3910194"/>
                  <a:pt x="97129" y="3907910"/>
                </a:cubicBezTo>
                <a:cubicBezTo>
                  <a:pt x="100935" y="3893448"/>
                  <a:pt x="104868" y="3879111"/>
                  <a:pt x="108801" y="3864648"/>
                </a:cubicBezTo>
                <a:cubicBezTo>
                  <a:pt x="112988" y="3849297"/>
                  <a:pt x="117301" y="3834200"/>
                  <a:pt x="121615" y="3818976"/>
                </a:cubicBezTo>
                <a:cubicBezTo>
                  <a:pt x="121615" y="3818595"/>
                  <a:pt x="121742" y="3818342"/>
                  <a:pt x="121869" y="3817961"/>
                </a:cubicBezTo>
                <a:cubicBezTo>
                  <a:pt x="126309" y="3802610"/>
                  <a:pt x="130749" y="3787386"/>
                  <a:pt x="135317" y="3772162"/>
                </a:cubicBezTo>
                <a:cubicBezTo>
                  <a:pt x="139757" y="3757065"/>
                  <a:pt x="144324" y="3742221"/>
                  <a:pt x="149018" y="3727124"/>
                </a:cubicBezTo>
                <a:cubicBezTo>
                  <a:pt x="149018" y="3726743"/>
                  <a:pt x="149145" y="3726362"/>
                  <a:pt x="149272" y="3726109"/>
                </a:cubicBezTo>
                <a:cubicBezTo>
                  <a:pt x="149779" y="3724206"/>
                  <a:pt x="150414" y="3722303"/>
                  <a:pt x="151048" y="3720527"/>
                </a:cubicBezTo>
                <a:cubicBezTo>
                  <a:pt x="154220" y="3709870"/>
                  <a:pt x="157519" y="3699340"/>
                  <a:pt x="160944" y="3688936"/>
                </a:cubicBezTo>
                <a:cubicBezTo>
                  <a:pt x="168175" y="3665973"/>
                  <a:pt x="175661" y="3643137"/>
                  <a:pt x="183399" y="3620174"/>
                </a:cubicBezTo>
                <a:cubicBezTo>
                  <a:pt x="186825" y="3609644"/>
                  <a:pt x="190377" y="3599114"/>
                  <a:pt x="194056" y="3588838"/>
                </a:cubicBezTo>
                <a:cubicBezTo>
                  <a:pt x="200526" y="3569554"/>
                  <a:pt x="207251" y="3550524"/>
                  <a:pt x="214101" y="3531367"/>
                </a:cubicBezTo>
                <a:cubicBezTo>
                  <a:pt x="217781" y="3520836"/>
                  <a:pt x="221587" y="3510307"/>
                  <a:pt x="225393" y="3499903"/>
                </a:cubicBezTo>
                <a:cubicBezTo>
                  <a:pt x="226027" y="3498127"/>
                  <a:pt x="226661" y="3496351"/>
                  <a:pt x="227296" y="3494575"/>
                </a:cubicBezTo>
                <a:cubicBezTo>
                  <a:pt x="232624" y="3479858"/>
                  <a:pt x="238079" y="3465395"/>
                  <a:pt x="243662" y="3450805"/>
                </a:cubicBezTo>
                <a:cubicBezTo>
                  <a:pt x="248990" y="3436343"/>
                  <a:pt x="254445" y="3422007"/>
                  <a:pt x="260154" y="3407544"/>
                </a:cubicBezTo>
                <a:cubicBezTo>
                  <a:pt x="265990" y="3392446"/>
                  <a:pt x="271826" y="3377603"/>
                  <a:pt x="277789" y="3362632"/>
                </a:cubicBezTo>
                <a:cubicBezTo>
                  <a:pt x="289588" y="3332819"/>
                  <a:pt x="301894" y="3302878"/>
                  <a:pt x="314454" y="3273191"/>
                </a:cubicBezTo>
                <a:cubicBezTo>
                  <a:pt x="319909" y="3260250"/>
                  <a:pt x="325365" y="3247309"/>
                  <a:pt x="330947" y="3234369"/>
                </a:cubicBezTo>
                <a:cubicBezTo>
                  <a:pt x="338051" y="3217622"/>
                  <a:pt x="345283" y="3201003"/>
                  <a:pt x="352768" y="3184383"/>
                </a:cubicBezTo>
                <a:cubicBezTo>
                  <a:pt x="358223" y="3171823"/>
                  <a:pt x="363805" y="3159390"/>
                  <a:pt x="369514" y="3146957"/>
                </a:cubicBezTo>
                <a:cubicBezTo>
                  <a:pt x="374462" y="3135919"/>
                  <a:pt x="379410" y="3125009"/>
                  <a:pt x="384485" y="3114225"/>
                </a:cubicBezTo>
                <a:cubicBezTo>
                  <a:pt x="389433" y="3103315"/>
                  <a:pt x="394508" y="3092404"/>
                  <a:pt x="399709" y="3081620"/>
                </a:cubicBezTo>
                <a:cubicBezTo>
                  <a:pt x="416075" y="3046731"/>
                  <a:pt x="432821" y="3011843"/>
                  <a:pt x="450076" y="2977208"/>
                </a:cubicBezTo>
                <a:cubicBezTo>
                  <a:pt x="455531" y="2966170"/>
                  <a:pt x="461113" y="2955006"/>
                  <a:pt x="466695" y="2944095"/>
                </a:cubicBezTo>
                <a:cubicBezTo>
                  <a:pt x="467203" y="2942700"/>
                  <a:pt x="467964" y="2941431"/>
                  <a:pt x="468725" y="2940035"/>
                </a:cubicBezTo>
                <a:cubicBezTo>
                  <a:pt x="473292" y="2930901"/>
                  <a:pt x="477986" y="2921640"/>
                  <a:pt x="482680" y="2912505"/>
                </a:cubicBezTo>
                <a:cubicBezTo>
                  <a:pt x="485345" y="2907177"/>
                  <a:pt x="488136" y="2901848"/>
                  <a:pt x="491054" y="2896520"/>
                </a:cubicBezTo>
                <a:cubicBezTo>
                  <a:pt x="501457" y="2876221"/>
                  <a:pt x="511987" y="2856176"/>
                  <a:pt x="522644" y="2836004"/>
                </a:cubicBezTo>
                <a:cubicBezTo>
                  <a:pt x="530256" y="2821668"/>
                  <a:pt x="537995" y="2807459"/>
                  <a:pt x="545734" y="2793250"/>
                </a:cubicBezTo>
                <a:cubicBezTo>
                  <a:pt x="566032" y="2755823"/>
                  <a:pt x="586839" y="2718778"/>
                  <a:pt x="608280" y="2681733"/>
                </a:cubicBezTo>
                <a:cubicBezTo>
                  <a:pt x="621347" y="2658770"/>
                  <a:pt x="634668" y="2636060"/>
                  <a:pt x="648243" y="2613224"/>
                </a:cubicBezTo>
                <a:cubicBezTo>
                  <a:pt x="659915" y="2593306"/>
                  <a:pt x="671968" y="2573514"/>
                  <a:pt x="684020" y="2553723"/>
                </a:cubicBezTo>
                <a:cubicBezTo>
                  <a:pt x="696960" y="2532409"/>
                  <a:pt x="710155" y="2511349"/>
                  <a:pt x="723349" y="2490162"/>
                </a:cubicBezTo>
                <a:cubicBezTo>
                  <a:pt x="724998" y="2487625"/>
                  <a:pt x="726648" y="2484960"/>
                  <a:pt x="728297" y="2482296"/>
                </a:cubicBezTo>
                <a:cubicBezTo>
                  <a:pt x="741618" y="2461363"/>
                  <a:pt x="754939" y="2440557"/>
                  <a:pt x="768387" y="2419751"/>
                </a:cubicBezTo>
                <a:cubicBezTo>
                  <a:pt x="777648" y="2405541"/>
                  <a:pt x="786910" y="2391459"/>
                  <a:pt x="796171" y="2377377"/>
                </a:cubicBezTo>
                <a:cubicBezTo>
                  <a:pt x="796552" y="2376742"/>
                  <a:pt x="797059" y="2376235"/>
                  <a:pt x="797440" y="2375600"/>
                </a:cubicBezTo>
                <a:cubicBezTo>
                  <a:pt x="816850" y="2346294"/>
                  <a:pt x="836515" y="2317115"/>
                  <a:pt x="856560" y="2288315"/>
                </a:cubicBezTo>
                <a:cubicBezTo>
                  <a:pt x="896397" y="2230337"/>
                  <a:pt x="937375" y="2173246"/>
                  <a:pt x="979368" y="2117044"/>
                </a:cubicBezTo>
                <a:cubicBezTo>
                  <a:pt x="989517" y="2103342"/>
                  <a:pt x="999667" y="2089767"/>
                  <a:pt x="1009944" y="2076192"/>
                </a:cubicBezTo>
                <a:cubicBezTo>
                  <a:pt x="1052698" y="2019863"/>
                  <a:pt x="1096467" y="1964422"/>
                  <a:pt x="1140998" y="1909742"/>
                </a:cubicBezTo>
                <a:cubicBezTo>
                  <a:pt x="1166118" y="1879040"/>
                  <a:pt x="1191492" y="1848465"/>
                  <a:pt x="1217245" y="1818270"/>
                </a:cubicBezTo>
                <a:cubicBezTo>
                  <a:pt x="1227395" y="1806217"/>
                  <a:pt x="1237671" y="1794165"/>
                  <a:pt x="1248074" y="1782240"/>
                </a:cubicBezTo>
                <a:cubicBezTo>
                  <a:pt x="1274463" y="1751410"/>
                  <a:pt x="1301232" y="1720836"/>
                  <a:pt x="1328255" y="1690641"/>
                </a:cubicBezTo>
                <a:cubicBezTo>
                  <a:pt x="1344747" y="1672118"/>
                  <a:pt x="1361240" y="1653976"/>
                  <a:pt x="1377860" y="1635707"/>
                </a:cubicBezTo>
                <a:cubicBezTo>
                  <a:pt x="1447384" y="1559460"/>
                  <a:pt x="1518683" y="1484607"/>
                  <a:pt x="1591506" y="1411658"/>
                </a:cubicBezTo>
                <a:cubicBezTo>
                  <a:pt x="1602036" y="1401001"/>
                  <a:pt x="1612692" y="1390345"/>
                  <a:pt x="1623349" y="1379941"/>
                </a:cubicBezTo>
                <a:cubicBezTo>
                  <a:pt x="1635021" y="1368143"/>
                  <a:pt x="1646820" y="1356471"/>
                  <a:pt x="1658745" y="1345053"/>
                </a:cubicBezTo>
                <a:cubicBezTo>
                  <a:pt x="1672193" y="1331732"/>
                  <a:pt x="1685768" y="1318664"/>
                  <a:pt x="1699343" y="1305597"/>
                </a:cubicBezTo>
                <a:cubicBezTo>
                  <a:pt x="1713679" y="1291768"/>
                  <a:pt x="1727888" y="1278193"/>
                  <a:pt x="1742352" y="1264492"/>
                </a:cubicBezTo>
                <a:cubicBezTo>
                  <a:pt x="1753769" y="1253454"/>
                  <a:pt x="1765315" y="1242544"/>
                  <a:pt x="1776986" y="1231760"/>
                </a:cubicBezTo>
                <a:cubicBezTo>
                  <a:pt x="1788278" y="1221230"/>
                  <a:pt x="1799569" y="1210573"/>
                  <a:pt x="1810987" y="1200170"/>
                </a:cubicBezTo>
                <a:cubicBezTo>
                  <a:pt x="1863637" y="1151326"/>
                  <a:pt x="1916922" y="1103243"/>
                  <a:pt x="1970841" y="1056048"/>
                </a:cubicBezTo>
                <a:cubicBezTo>
                  <a:pt x="1979341" y="1048436"/>
                  <a:pt x="1987968" y="1040951"/>
                  <a:pt x="1996467" y="1033592"/>
                </a:cubicBezTo>
                <a:cubicBezTo>
                  <a:pt x="2078932" y="961658"/>
                  <a:pt x="2162918" y="891246"/>
                  <a:pt x="2248301" y="822484"/>
                </a:cubicBezTo>
                <a:cubicBezTo>
                  <a:pt x="2262002" y="811320"/>
                  <a:pt x="2275831" y="800282"/>
                  <a:pt x="2289533" y="789245"/>
                </a:cubicBezTo>
                <a:cubicBezTo>
                  <a:pt x="2305898" y="776304"/>
                  <a:pt x="2322138" y="763491"/>
                  <a:pt x="2338504" y="750550"/>
                </a:cubicBezTo>
                <a:cubicBezTo>
                  <a:pt x="2368825" y="726699"/>
                  <a:pt x="2399147" y="703228"/>
                  <a:pt x="2429722" y="679758"/>
                </a:cubicBezTo>
                <a:cubicBezTo>
                  <a:pt x="2444946" y="667959"/>
                  <a:pt x="2460296" y="656414"/>
                  <a:pt x="2475648" y="644742"/>
                </a:cubicBezTo>
                <a:cubicBezTo>
                  <a:pt x="2490364" y="633578"/>
                  <a:pt x="2505081" y="622540"/>
                  <a:pt x="2519797" y="611503"/>
                </a:cubicBezTo>
                <a:cubicBezTo>
                  <a:pt x="2520940" y="610615"/>
                  <a:pt x="2522208" y="609727"/>
                  <a:pt x="2523350" y="608839"/>
                </a:cubicBezTo>
                <a:cubicBezTo>
                  <a:pt x="2553672" y="586129"/>
                  <a:pt x="2584119" y="563674"/>
                  <a:pt x="2614822" y="541218"/>
                </a:cubicBezTo>
                <a:cubicBezTo>
                  <a:pt x="2630300" y="529800"/>
                  <a:pt x="2645904" y="518382"/>
                  <a:pt x="2661509" y="507217"/>
                </a:cubicBezTo>
                <a:cubicBezTo>
                  <a:pt x="2739660" y="450761"/>
                  <a:pt x="2818572" y="395193"/>
                  <a:pt x="2898244" y="340767"/>
                </a:cubicBezTo>
                <a:cubicBezTo>
                  <a:pt x="2930215" y="318946"/>
                  <a:pt x="2962186" y="297378"/>
                  <a:pt x="2994283" y="275811"/>
                </a:cubicBezTo>
                <a:cubicBezTo>
                  <a:pt x="3010269" y="265027"/>
                  <a:pt x="3026381" y="254243"/>
                  <a:pt x="3042493" y="243713"/>
                </a:cubicBezTo>
                <a:cubicBezTo>
                  <a:pt x="3074591" y="222272"/>
                  <a:pt x="3106942" y="201212"/>
                  <a:pt x="3139420" y="180025"/>
                </a:cubicBezTo>
                <a:cubicBezTo>
                  <a:pt x="3171771" y="158965"/>
                  <a:pt x="3204250" y="138159"/>
                  <a:pt x="3236855" y="117353"/>
                </a:cubicBezTo>
                <a:cubicBezTo>
                  <a:pt x="3269460" y="96546"/>
                  <a:pt x="3302065" y="75994"/>
                  <a:pt x="3334923" y="55441"/>
                </a:cubicBezTo>
                <a:cubicBezTo>
                  <a:pt x="3351290" y="45165"/>
                  <a:pt x="3367655" y="34888"/>
                  <a:pt x="3384148" y="24866"/>
                </a:cubicBezTo>
                <a:cubicBezTo>
                  <a:pt x="3397469" y="16493"/>
                  <a:pt x="3410918" y="8119"/>
                  <a:pt x="3424366" y="0"/>
                </a:cubicBezTo>
                <a:close/>
              </a:path>
            </a:pathLst>
          </a:custGeom>
          <a:solidFill>
            <a:srgbClr val="CCCCCC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6B67B859-4F69-FF53-557C-440B80DDB6D6}"/>
              </a:ext>
            </a:extLst>
          </p:cNvPr>
          <p:cNvSpPr/>
          <p:nvPr userDrawn="1"/>
        </p:nvSpPr>
        <p:spPr>
          <a:xfrm>
            <a:off x="0" y="3970456"/>
            <a:ext cx="4662809" cy="2541084"/>
          </a:xfrm>
          <a:custGeom>
            <a:avLst/>
            <a:gdLst>
              <a:gd name="connsiteX0" fmla="*/ 0 w 4662809"/>
              <a:gd name="connsiteY0" fmla="*/ 0 h 2541084"/>
              <a:gd name="connsiteX1" fmla="*/ 56710 w 4662809"/>
              <a:gd name="connsiteY1" fmla="*/ 9769 h 2541084"/>
              <a:gd name="connsiteX2" fmla="*/ 130547 w 4662809"/>
              <a:gd name="connsiteY2" fmla="*/ 23344 h 2541084"/>
              <a:gd name="connsiteX3" fmla="*/ 168861 w 4662809"/>
              <a:gd name="connsiteY3" fmla="*/ 30702 h 2541084"/>
              <a:gd name="connsiteX4" fmla="*/ 212631 w 4662809"/>
              <a:gd name="connsiteY4" fmla="*/ 39456 h 2541084"/>
              <a:gd name="connsiteX5" fmla="*/ 245870 w 4662809"/>
              <a:gd name="connsiteY5" fmla="*/ 46434 h 2541084"/>
              <a:gd name="connsiteX6" fmla="*/ 276191 w 4662809"/>
              <a:gd name="connsiteY6" fmla="*/ 52904 h 2541084"/>
              <a:gd name="connsiteX7" fmla="*/ 292557 w 4662809"/>
              <a:gd name="connsiteY7" fmla="*/ 56456 h 2541084"/>
              <a:gd name="connsiteX8" fmla="*/ 327700 w 4662809"/>
              <a:gd name="connsiteY8" fmla="*/ 64322 h 2541084"/>
              <a:gd name="connsiteX9" fmla="*/ 356372 w 4662809"/>
              <a:gd name="connsiteY9" fmla="*/ 70919 h 2541084"/>
              <a:gd name="connsiteX10" fmla="*/ 377305 w 4662809"/>
              <a:gd name="connsiteY10" fmla="*/ 75867 h 2541084"/>
              <a:gd name="connsiteX11" fmla="*/ 410544 w 4662809"/>
              <a:gd name="connsiteY11" fmla="*/ 83860 h 2541084"/>
              <a:gd name="connsiteX12" fmla="*/ 431604 w 4662809"/>
              <a:gd name="connsiteY12" fmla="*/ 89061 h 2541084"/>
              <a:gd name="connsiteX13" fmla="*/ 464209 w 4662809"/>
              <a:gd name="connsiteY13" fmla="*/ 97308 h 2541084"/>
              <a:gd name="connsiteX14" fmla="*/ 538935 w 4662809"/>
              <a:gd name="connsiteY14" fmla="*/ 116846 h 2541084"/>
              <a:gd name="connsiteX15" fmla="*/ 572428 w 4662809"/>
              <a:gd name="connsiteY15" fmla="*/ 125980 h 2541084"/>
              <a:gd name="connsiteX16" fmla="*/ 615690 w 4662809"/>
              <a:gd name="connsiteY16" fmla="*/ 138286 h 2541084"/>
              <a:gd name="connsiteX17" fmla="*/ 646899 w 4662809"/>
              <a:gd name="connsiteY17" fmla="*/ 147420 h 2541084"/>
              <a:gd name="connsiteX18" fmla="*/ 682549 w 4662809"/>
              <a:gd name="connsiteY18" fmla="*/ 158078 h 2541084"/>
              <a:gd name="connsiteX19" fmla="*/ 742431 w 4662809"/>
              <a:gd name="connsiteY19" fmla="*/ 176600 h 2541084"/>
              <a:gd name="connsiteX20" fmla="*/ 786073 w 4662809"/>
              <a:gd name="connsiteY20" fmla="*/ 190682 h 2541084"/>
              <a:gd name="connsiteX21" fmla="*/ 888836 w 4662809"/>
              <a:gd name="connsiteY21" fmla="*/ 225698 h 2541084"/>
              <a:gd name="connsiteX22" fmla="*/ 4661698 w 4662809"/>
              <a:gd name="connsiteY22" fmla="*/ 2540530 h 2541084"/>
              <a:gd name="connsiteX23" fmla="*/ 4662809 w 4662809"/>
              <a:gd name="connsiteY23" fmla="*/ 2541084 h 2541084"/>
              <a:gd name="connsiteX24" fmla="*/ 0 w 4662809"/>
              <a:gd name="connsiteY24" fmla="*/ 2541084 h 25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2809" h="2541084">
                <a:moveTo>
                  <a:pt x="0" y="0"/>
                </a:moveTo>
                <a:cubicBezTo>
                  <a:pt x="18903" y="3172"/>
                  <a:pt x="37807" y="6343"/>
                  <a:pt x="56710" y="9769"/>
                </a:cubicBezTo>
                <a:cubicBezTo>
                  <a:pt x="81322" y="14083"/>
                  <a:pt x="105935" y="18650"/>
                  <a:pt x="130547" y="23344"/>
                </a:cubicBezTo>
                <a:cubicBezTo>
                  <a:pt x="143361" y="25754"/>
                  <a:pt x="156174" y="28165"/>
                  <a:pt x="168861" y="30702"/>
                </a:cubicBezTo>
                <a:cubicBezTo>
                  <a:pt x="183451" y="33493"/>
                  <a:pt x="198041" y="36411"/>
                  <a:pt x="212631" y="39456"/>
                </a:cubicBezTo>
                <a:cubicBezTo>
                  <a:pt x="223795" y="41740"/>
                  <a:pt x="234832" y="44023"/>
                  <a:pt x="245870" y="46434"/>
                </a:cubicBezTo>
                <a:cubicBezTo>
                  <a:pt x="256019" y="48591"/>
                  <a:pt x="266042" y="50747"/>
                  <a:pt x="276191" y="52904"/>
                </a:cubicBezTo>
                <a:cubicBezTo>
                  <a:pt x="281647" y="54046"/>
                  <a:pt x="287229" y="55315"/>
                  <a:pt x="292557" y="56456"/>
                </a:cubicBezTo>
                <a:cubicBezTo>
                  <a:pt x="304356" y="58867"/>
                  <a:pt x="316028" y="61658"/>
                  <a:pt x="327700" y="64322"/>
                </a:cubicBezTo>
                <a:cubicBezTo>
                  <a:pt x="337342" y="66479"/>
                  <a:pt x="346857" y="68636"/>
                  <a:pt x="356372" y="70919"/>
                </a:cubicBezTo>
                <a:cubicBezTo>
                  <a:pt x="363350" y="72442"/>
                  <a:pt x="370454" y="74218"/>
                  <a:pt x="377305" y="75867"/>
                </a:cubicBezTo>
                <a:cubicBezTo>
                  <a:pt x="388469" y="78405"/>
                  <a:pt x="399380" y="81069"/>
                  <a:pt x="410544" y="83860"/>
                </a:cubicBezTo>
                <a:cubicBezTo>
                  <a:pt x="417649" y="85509"/>
                  <a:pt x="424627" y="87285"/>
                  <a:pt x="431604" y="89061"/>
                </a:cubicBezTo>
                <a:cubicBezTo>
                  <a:pt x="442515" y="91726"/>
                  <a:pt x="453426" y="94517"/>
                  <a:pt x="464209" y="97308"/>
                </a:cubicBezTo>
                <a:cubicBezTo>
                  <a:pt x="489202" y="103524"/>
                  <a:pt x="514195" y="110122"/>
                  <a:pt x="538935" y="116846"/>
                </a:cubicBezTo>
                <a:cubicBezTo>
                  <a:pt x="550099" y="119890"/>
                  <a:pt x="561263" y="122935"/>
                  <a:pt x="572428" y="125980"/>
                </a:cubicBezTo>
                <a:cubicBezTo>
                  <a:pt x="586891" y="130040"/>
                  <a:pt x="601354" y="134099"/>
                  <a:pt x="615690" y="138286"/>
                </a:cubicBezTo>
                <a:cubicBezTo>
                  <a:pt x="626093" y="141204"/>
                  <a:pt x="636496" y="144249"/>
                  <a:pt x="646899" y="147420"/>
                </a:cubicBezTo>
                <a:cubicBezTo>
                  <a:pt x="658825" y="150719"/>
                  <a:pt x="670623" y="154398"/>
                  <a:pt x="682549" y="158078"/>
                </a:cubicBezTo>
                <a:cubicBezTo>
                  <a:pt x="702594" y="164167"/>
                  <a:pt x="722639" y="170257"/>
                  <a:pt x="742431" y="176600"/>
                </a:cubicBezTo>
                <a:cubicBezTo>
                  <a:pt x="757020" y="181167"/>
                  <a:pt x="771610" y="185861"/>
                  <a:pt x="786073" y="190682"/>
                </a:cubicBezTo>
                <a:cubicBezTo>
                  <a:pt x="820454" y="201974"/>
                  <a:pt x="854709" y="213645"/>
                  <a:pt x="888836" y="225698"/>
                </a:cubicBezTo>
                <a:cubicBezTo>
                  <a:pt x="2283447" y="719690"/>
                  <a:pt x="3360432" y="1850390"/>
                  <a:pt x="4661698" y="2540530"/>
                </a:cubicBezTo>
                <a:lnTo>
                  <a:pt x="4662809" y="2541084"/>
                </a:lnTo>
                <a:lnTo>
                  <a:pt x="0" y="2541084"/>
                </a:lnTo>
                <a:close/>
              </a:path>
            </a:pathLst>
          </a:custGeom>
          <a:solidFill>
            <a:srgbClr val="E62F2B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261E2710-3DE3-9C1C-A7F4-7C411C0A3364}"/>
              </a:ext>
            </a:extLst>
          </p:cNvPr>
          <p:cNvSpPr/>
          <p:nvPr/>
        </p:nvSpPr>
        <p:spPr>
          <a:xfrm>
            <a:off x="0" y="0"/>
            <a:ext cx="8084907" cy="1563760"/>
          </a:xfrm>
          <a:custGeom>
            <a:avLst/>
            <a:gdLst>
              <a:gd name="connsiteX0" fmla="*/ 8084908 w 8084907"/>
              <a:gd name="connsiteY0" fmla="*/ 0 h 1563760"/>
              <a:gd name="connsiteX1" fmla="*/ 8046847 w 8084907"/>
              <a:gd name="connsiteY1" fmla="*/ 38441 h 1563760"/>
              <a:gd name="connsiteX2" fmla="*/ 7998130 w 8084907"/>
              <a:gd name="connsiteY2" fmla="*/ 87031 h 1563760"/>
              <a:gd name="connsiteX3" fmla="*/ 7951189 w 8084907"/>
              <a:gd name="connsiteY3" fmla="*/ 133084 h 1563760"/>
              <a:gd name="connsiteX4" fmla="*/ 7931397 w 8084907"/>
              <a:gd name="connsiteY4" fmla="*/ 152241 h 1563760"/>
              <a:gd name="connsiteX5" fmla="*/ 7887628 w 8084907"/>
              <a:gd name="connsiteY5" fmla="*/ 194108 h 1563760"/>
              <a:gd name="connsiteX6" fmla="*/ 7855150 w 8084907"/>
              <a:gd name="connsiteY6" fmla="*/ 224810 h 1563760"/>
              <a:gd name="connsiteX7" fmla="*/ 7761268 w 8084907"/>
              <a:gd name="connsiteY7" fmla="*/ 310953 h 1563760"/>
              <a:gd name="connsiteX8" fmla="*/ 7733864 w 8084907"/>
              <a:gd name="connsiteY8" fmla="*/ 335439 h 1563760"/>
              <a:gd name="connsiteX9" fmla="*/ 7642646 w 8084907"/>
              <a:gd name="connsiteY9" fmla="*/ 414985 h 1563760"/>
              <a:gd name="connsiteX10" fmla="*/ 7608645 w 8084907"/>
              <a:gd name="connsiteY10" fmla="*/ 443784 h 1563760"/>
              <a:gd name="connsiteX11" fmla="*/ 7538995 w 8084907"/>
              <a:gd name="connsiteY11" fmla="*/ 501509 h 1563760"/>
              <a:gd name="connsiteX12" fmla="*/ 7509816 w 8084907"/>
              <a:gd name="connsiteY12" fmla="*/ 525233 h 1563760"/>
              <a:gd name="connsiteX13" fmla="*/ 7465539 w 8084907"/>
              <a:gd name="connsiteY13" fmla="*/ 560248 h 1563760"/>
              <a:gd name="connsiteX14" fmla="*/ 7435471 w 8084907"/>
              <a:gd name="connsiteY14" fmla="*/ 583719 h 1563760"/>
              <a:gd name="connsiteX15" fmla="*/ 7307588 w 8084907"/>
              <a:gd name="connsiteY15" fmla="*/ 679504 h 1563760"/>
              <a:gd name="connsiteX16" fmla="*/ 7276379 w 8084907"/>
              <a:gd name="connsiteY16" fmla="*/ 702087 h 1563760"/>
              <a:gd name="connsiteX17" fmla="*/ 7248848 w 8084907"/>
              <a:gd name="connsiteY17" fmla="*/ 721497 h 1563760"/>
              <a:gd name="connsiteX18" fmla="*/ 7220303 w 8084907"/>
              <a:gd name="connsiteY18" fmla="*/ 741416 h 1563760"/>
              <a:gd name="connsiteX19" fmla="*/ 7129212 w 8084907"/>
              <a:gd name="connsiteY19" fmla="*/ 802693 h 1563760"/>
              <a:gd name="connsiteX20" fmla="*/ 7097241 w 8084907"/>
              <a:gd name="connsiteY20" fmla="*/ 823499 h 1563760"/>
              <a:gd name="connsiteX21" fmla="*/ 7064256 w 8084907"/>
              <a:gd name="connsiteY21" fmla="*/ 844432 h 1563760"/>
              <a:gd name="connsiteX22" fmla="*/ 7042434 w 8084907"/>
              <a:gd name="connsiteY22" fmla="*/ 858261 h 1563760"/>
              <a:gd name="connsiteX23" fmla="*/ 7011478 w 8084907"/>
              <a:gd name="connsiteY23" fmla="*/ 877291 h 1563760"/>
              <a:gd name="connsiteX24" fmla="*/ 6919626 w 8084907"/>
              <a:gd name="connsiteY24" fmla="*/ 931718 h 1563760"/>
              <a:gd name="connsiteX25" fmla="*/ 6890574 w 8084907"/>
              <a:gd name="connsiteY25" fmla="*/ 948337 h 1563760"/>
              <a:gd name="connsiteX26" fmla="*/ 6856826 w 8084907"/>
              <a:gd name="connsiteY26" fmla="*/ 967114 h 1563760"/>
              <a:gd name="connsiteX27" fmla="*/ 6831326 w 8084907"/>
              <a:gd name="connsiteY27" fmla="*/ 981196 h 1563760"/>
              <a:gd name="connsiteX28" fmla="*/ 6808744 w 8084907"/>
              <a:gd name="connsiteY28" fmla="*/ 993375 h 1563760"/>
              <a:gd name="connsiteX29" fmla="*/ 6771064 w 8084907"/>
              <a:gd name="connsiteY29" fmla="*/ 1013167 h 1563760"/>
              <a:gd name="connsiteX30" fmla="*/ 6723108 w 8084907"/>
              <a:gd name="connsiteY30" fmla="*/ 1037652 h 1563760"/>
              <a:gd name="connsiteX31" fmla="*/ 3119427 w 8084907"/>
              <a:gd name="connsiteY31" fmla="*/ 1556542 h 1563760"/>
              <a:gd name="connsiteX32" fmla="*/ 1232014 w 8084907"/>
              <a:gd name="connsiteY32" fmla="*/ 1401636 h 1563760"/>
              <a:gd name="connsiteX33" fmla="*/ 1181520 w 8084907"/>
              <a:gd name="connsiteY33" fmla="*/ 1390472 h 1563760"/>
              <a:gd name="connsiteX34" fmla="*/ 1143206 w 8084907"/>
              <a:gd name="connsiteY34" fmla="*/ 1381591 h 1563760"/>
              <a:gd name="connsiteX35" fmla="*/ 1105780 w 8084907"/>
              <a:gd name="connsiteY35" fmla="*/ 1372456 h 1563760"/>
              <a:gd name="connsiteX36" fmla="*/ 1063787 w 8084907"/>
              <a:gd name="connsiteY36" fmla="*/ 1361800 h 1563760"/>
              <a:gd name="connsiteX37" fmla="*/ 1029786 w 8084907"/>
              <a:gd name="connsiteY37" fmla="*/ 1352792 h 1563760"/>
              <a:gd name="connsiteX38" fmla="*/ 1018876 w 8084907"/>
              <a:gd name="connsiteY38" fmla="*/ 1349747 h 1563760"/>
              <a:gd name="connsiteX39" fmla="*/ 980942 w 8084907"/>
              <a:gd name="connsiteY39" fmla="*/ 1339217 h 1563760"/>
              <a:gd name="connsiteX40" fmla="*/ 979674 w 8084907"/>
              <a:gd name="connsiteY40" fmla="*/ 1338836 h 1563760"/>
              <a:gd name="connsiteX41" fmla="*/ 938315 w 8084907"/>
              <a:gd name="connsiteY41" fmla="*/ 1326784 h 1563760"/>
              <a:gd name="connsiteX42" fmla="*/ 938061 w 8084907"/>
              <a:gd name="connsiteY42" fmla="*/ 1326784 h 1563760"/>
              <a:gd name="connsiteX43" fmla="*/ 904060 w 8084907"/>
              <a:gd name="connsiteY43" fmla="*/ 1316381 h 1563760"/>
              <a:gd name="connsiteX44" fmla="*/ 872724 w 8084907"/>
              <a:gd name="connsiteY44" fmla="*/ 1306485 h 1563760"/>
              <a:gd name="connsiteX45" fmla="*/ 834410 w 8084907"/>
              <a:gd name="connsiteY45" fmla="*/ 1293925 h 1563760"/>
              <a:gd name="connsiteX46" fmla="*/ 795588 w 8084907"/>
              <a:gd name="connsiteY46" fmla="*/ 1280731 h 1563760"/>
              <a:gd name="connsiteX47" fmla="*/ 785693 w 8084907"/>
              <a:gd name="connsiteY47" fmla="*/ 1277179 h 1563760"/>
              <a:gd name="connsiteX48" fmla="*/ 761207 w 8084907"/>
              <a:gd name="connsiteY48" fmla="*/ 1268425 h 1563760"/>
              <a:gd name="connsiteX49" fmla="*/ 737990 w 8084907"/>
              <a:gd name="connsiteY49" fmla="*/ 1259925 h 1563760"/>
              <a:gd name="connsiteX50" fmla="*/ 704751 w 8084907"/>
              <a:gd name="connsiteY50" fmla="*/ 1247365 h 1563760"/>
              <a:gd name="connsiteX51" fmla="*/ 666564 w 8084907"/>
              <a:gd name="connsiteY51" fmla="*/ 1232267 h 1563760"/>
              <a:gd name="connsiteX52" fmla="*/ 618735 w 8084907"/>
              <a:gd name="connsiteY52" fmla="*/ 1212603 h 1563760"/>
              <a:gd name="connsiteX53" fmla="*/ 581182 w 8084907"/>
              <a:gd name="connsiteY53" fmla="*/ 1196237 h 1563760"/>
              <a:gd name="connsiteX54" fmla="*/ 304863 w 8084907"/>
              <a:gd name="connsiteY54" fmla="*/ 1052876 h 1563760"/>
              <a:gd name="connsiteX55" fmla="*/ 268579 w 8084907"/>
              <a:gd name="connsiteY55" fmla="*/ 1030167 h 1563760"/>
              <a:gd name="connsiteX56" fmla="*/ 234198 w 8084907"/>
              <a:gd name="connsiteY56" fmla="*/ 1007711 h 1563760"/>
              <a:gd name="connsiteX57" fmla="*/ 232168 w 8084907"/>
              <a:gd name="connsiteY57" fmla="*/ 1006316 h 1563760"/>
              <a:gd name="connsiteX58" fmla="*/ 201593 w 8084907"/>
              <a:gd name="connsiteY58" fmla="*/ 985510 h 1563760"/>
              <a:gd name="connsiteX59" fmla="*/ 195757 w 8084907"/>
              <a:gd name="connsiteY59" fmla="*/ 981323 h 1563760"/>
              <a:gd name="connsiteX60" fmla="*/ 170130 w 8084907"/>
              <a:gd name="connsiteY60" fmla="*/ 963054 h 1563760"/>
              <a:gd name="connsiteX61" fmla="*/ 154906 w 8084907"/>
              <a:gd name="connsiteY61" fmla="*/ 951763 h 1563760"/>
              <a:gd name="connsiteX62" fmla="*/ 137017 w 8084907"/>
              <a:gd name="connsiteY62" fmla="*/ 938315 h 1563760"/>
              <a:gd name="connsiteX63" fmla="*/ 125980 w 8084907"/>
              <a:gd name="connsiteY63" fmla="*/ 929815 h 1563760"/>
              <a:gd name="connsiteX64" fmla="*/ 95912 w 8084907"/>
              <a:gd name="connsiteY64" fmla="*/ 905963 h 1563760"/>
              <a:gd name="connsiteX65" fmla="*/ 65591 w 8084907"/>
              <a:gd name="connsiteY65" fmla="*/ 881097 h 1563760"/>
              <a:gd name="connsiteX66" fmla="*/ 60262 w 8084907"/>
              <a:gd name="connsiteY66" fmla="*/ 876530 h 1563760"/>
              <a:gd name="connsiteX67" fmla="*/ 31209 w 8084907"/>
              <a:gd name="connsiteY67" fmla="*/ 851283 h 1563760"/>
              <a:gd name="connsiteX68" fmla="*/ 0 w 8084907"/>
              <a:gd name="connsiteY68" fmla="*/ 822865 h 1563760"/>
              <a:gd name="connsiteX69" fmla="*/ 0 w 8084907"/>
              <a:gd name="connsiteY69" fmla="*/ 822865 h 1563760"/>
              <a:gd name="connsiteX70" fmla="*/ 0 w 8084907"/>
              <a:gd name="connsiteY70" fmla="*/ 716930 h 1563760"/>
              <a:gd name="connsiteX71" fmla="*/ 738244 w 8084907"/>
              <a:gd name="connsiteY71" fmla="*/ 0 h 1563760"/>
              <a:gd name="connsiteX72" fmla="*/ 8084908 w 8084907"/>
              <a:gd name="connsiteY72" fmla="*/ 0 h 15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84907" h="1563760">
                <a:moveTo>
                  <a:pt x="8084908" y="0"/>
                </a:moveTo>
                <a:cubicBezTo>
                  <a:pt x="8072221" y="12941"/>
                  <a:pt x="8059660" y="25627"/>
                  <a:pt x="8046847" y="38441"/>
                </a:cubicBezTo>
                <a:cubicBezTo>
                  <a:pt x="8030735" y="54807"/>
                  <a:pt x="8014496" y="71046"/>
                  <a:pt x="7998130" y="87031"/>
                </a:cubicBezTo>
                <a:cubicBezTo>
                  <a:pt x="7982525" y="102636"/>
                  <a:pt x="7966920" y="117860"/>
                  <a:pt x="7951189" y="133084"/>
                </a:cubicBezTo>
                <a:cubicBezTo>
                  <a:pt x="7944591" y="139555"/>
                  <a:pt x="7937995" y="145898"/>
                  <a:pt x="7931397" y="152241"/>
                </a:cubicBezTo>
                <a:cubicBezTo>
                  <a:pt x="7916808" y="166577"/>
                  <a:pt x="7902218" y="180406"/>
                  <a:pt x="7887628" y="194108"/>
                </a:cubicBezTo>
                <a:cubicBezTo>
                  <a:pt x="7876717" y="204511"/>
                  <a:pt x="7865934" y="214787"/>
                  <a:pt x="7855150" y="224810"/>
                </a:cubicBezTo>
                <a:cubicBezTo>
                  <a:pt x="7824067" y="253863"/>
                  <a:pt x="7792731" y="282662"/>
                  <a:pt x="7761268" y="310953"/>
                </a:cubicBezTo>
                <a:cubicBezTo>
                  <a:pt x="7752133" y="319200"/>
                  <a:pt x="7742999" y="327446"/>
                  <a:pt x="7733864" y="335439"/>
                </a:cubicBezTo>
                <a:cubicBezTo>
                  <a:pt x="7703669" y="362335"/>
                  <a:pt x="7673222" y="388850"/>
                  <a:pt x="7642646" y="414985"/>
                </a:cubicBezTo>
                <a:cubicBezTo>
                  <a:pt x="7631355" y="424754"/>
                  <a:pt x="7620064" y="434396"/>
                  <a:pt x="7608645" y="443784"/>
                </a:cubicBezTo>
                <a:cubicBezTo>
                  <a:pt x="7585555" y="463321"/>
                  <a:pt x="7562339" y="482478"/>
                  <a:pt x="7538995" y="501509"/>
                </a:cubicBezTo>
                <a:cubicBezTo>
                  <a:pt x="7529353" y="509501"/>
                  <a:pt x="7519584" y="517367"/>
                  <a:pt x="7509816" y="525233"/>
                </a:cubicBezTo>
                <a:cubicBezTo>
                  <a:pt x="7495099" y="537032"/>
                  <a:pt x="7480382" y="548703"/>
                  <a:pt x="7465539" y="560248"/>
                </a:cubicBezTo>
                <a:cubicBezTo>
                  <a:pt x="7455516" y="568241"/>
                  <a:pt x="7445494" y="576107"/>
                  <a:pt x="7435471" y="583719"/>
                </a:cubicBezTo>
                <a:cubicBezTo>
                  <a:pt x="7393351" y="616324"/>
                  <a:pt x="7350723" y="648422"/>
                  <a:pt x="7307588" y="679504"/>
                </a:cubicBezTo>
                <a:cubicBezTo>
                  <a:pt x="7297185" y="687116"/>
                  <a:pt x="7286782" y="694602"/>
                  <a:pt x="7276379" y="702087"/>
                </a:cubicBezTo>
                <a:cubicBezTo>
                  <a:pt x="7267244" y="708557"/>
                  <a:pt x="7258110" y="715027"/>
                  <a:pt x="7248848" y="721497"/>
                </a:cubicBezTo>
                <a:cubicBezTo>
                  <a:pt x="7239333" y="728222"/>
                  <a:pt x="7229818" y="734819"/>
                  <a:pt x="7220303" y="741416"/>
                </a:cubicBezTo>
                <a:cubicBezTo>
                  <a:pt x="7190109" y="762349"/>
                  <a:pt x="7159787" y="782648"/>
                  <a:pt x="7129212" y="802693"/>
                </a:cubicBezTo>
                <a:cubicBezTo>
                  <a:pt x="7118555" y="809798"/>
                  <a:pt x="7107898" y="816648"/>
                  <a:pt x="7097241" y="823499"/>
                </a:cubicBezTo>
                <a:cubicBezTo>
                  <a:pt x="7086331" y="830604"/>
                  <a:pt x="7075293" y="837582"/>
                  <a:pt x="7064256" y="844432"/>
                </a:cubicBezTo>
                <a:cubicBezTo>
                  <a:pt x="7057024" y="849127"/>
                  <a:pt x="7049793" y="853694"/>
                  <a:pt x="7042434" y="858261"/>
                </a:cubicBezTo>
                <a:cubicBezTo>
                  <a:pt x="7032158" y="864731"/>
                  <a:pt x="7021882" y="871075"/>
                  <a:pt x="7011478" y="877291"/>
                </a:cubicBezTo>
                <a:cubicBezTo>
                  <a:pt x="6981158" y="895941"/>
                  <a:pt x="6950582" y="913956"/>
                  <a:pt x="6919626" y="931718"/>
                </a:cubicBezTo>
                <a:cubicBezTo>
                  <a:pt x="6909984" y="937300"/>
                  <a:pt x="6900342" y="942882"/>
                  <a:pt x="6890574" y="948337"/>
                </a:cubicBezTo>
                <a:cubicBezTo>
                  <a:pt x="6879409" y="954681"/>
                  <a:pt x="6868118" y="960897"/>
                  <a:pt x="6856826" y="967114"/>
                </a:cubicBezTo>
                <a:cubicBezTo>
                  <a:pt x="6848327" y="971935"/>
                  <a:pt x="6839827" y="976502"/>
                  <a:pt x="6831326" y="981196"/>
                </a:cubicBezTo>
                <a:cubicBezTo>
                  <a:pt x="6823841" y="985256"/>
                  <a:pt x="6816356" y="989316"/>
                  <a:pt x="6808744" y="993375"/>
                </a:cubicBezTo>
                <a:cubicBezTo>
                  <a:pt x="6796311" y="999972"/>
                  <a:pt x="6783750" y="1006696"/>
                  <a:pt x="6771064" y="1013167"/>
                </a:cubicBezTo>
                <a:cubicBezTo>
                  <a:pt x="6755205" y="1021540"/>
                  <a:pt x="6739221" y="1029660"/>
                  <a:pt x="6723108" y="1037652"/>
                </a:cubicBezTo>
                <a:cubicBezTo>
                  <a:pt x="5627604" y="1587371"/>
                  <a:pt x="4345605" y="1577982"/>
                  <a:pt x="3119427" y="1556542"/>
                </a:cubicBezTo>
                <a:cubicBezTo>
                  <a:pt x="2487244" y="1545504"/>
                  <a:pt x="1850368" y="1533832"/>
                  <a:pt x="1232014" y="1401636"/>
                </a:cubicBezTo>
                <a:cubicBezTo>
                  <a:pt x="1215140" y="1398084"/>
                  <a:pt x="1198267" y="1394278"/>
                  <a:pt x="1181520" y="1390472"/>
                </a:cubicBezTo>
                <a:cubicBezTo>
                  <a:pt x="1168707" y="1387554"/>
                  <a:pt x="1155893" y="1384636"/>
                  <a:pt x="1143206" y="1381591"/>
                </a:cubicBezTo>
                <a:cubicBezTo>
                  <a:pt x="1130646" y="1378673"/>
                  <a:pt x="1118213" y="1375628"/>
                  <a:pt x="1105780" y="1372456"/>
                </a:cubicBezTo>
                <a:cubicBezTo>
                  <a:pt x="1091698" y="1369031"/>
                  <a:pt x="1077742" y="1365479"/>
                  <a:pt x="1063787" y="1361800"/>
                </a:cubicBezTo>
                <a:cubicBezTo>
                  <a:pt x="1052369" y="1358882"/>
                  <a:pt x="1041078" y="1355837"/>
                  <a:pt x="1029786" y="1352792"/>
                </a:cubicBezTo>
                <a:cubicBezTo>
                  <a:pt x="1026107" y="1351904"/>
                  <a:pt x="1022428" y="1350889"/>
                  <a:pt x="1018876" y="1349747"/>
                </a:cubicBezTo>
                <a:cubicBezTo>
                  <a:pt x="1006189" y="1346449"/>
                  <a:pt x="993629" y="1342896"/>
                  <a:pt x="980942" y="1339217"/>
                </a:cubicBezTo>
                <a:cubicBezTo>
                  <a:pt x="980435" y="1339217"/>
                  <a:pt x="980054" y="1339217"/>
                  <a:pt x="979674" y="1338836"/>
                </a:cubicBezTo>
                <a:cubicBezTo>
                  <a:pt x="965845" y="1335031"/>
                  <a:pt x="952143" y="1330971"/>
                  <a:pt x="938315" y="1326784"/>
                </a:cubicBezTo>
                <a:lnTo>
                  <a:pt x="938061" y="1326784"/>
                </a:lnTo>
                <a:cubicBezTo>
                  <a:pt x="926770" y="1323359"/>
                  <a:pt x="915352" y="1319933"/>
                  <a:pt x="904060" y="1316381"/>
                </a:cubicBezTo>
                <a:cubicBezTo>
                  <a:pt x="893530" y="1313209"/>
                  <a:pt x="883127" y="1309911"/>
                  <a:pt x="872724" y="1306485"/>
                </a:cubicBezTo>
                <a:cubicBezTo>
                  <a:pt x="859910" y="1302425"/>
                  <a:pt x="847097" y="1298239"/>
                  <a:pt x="834410" y="1293925"/>
                </a:cubicBezTo>
                <a:cubicBezTo>
                  <a:pt x="821469" y="1289612"/>
                  <a:pt x="808529" y="1285171"/>
                  <a:pt x="795588" y="1280731"/>
                </a:cubicBezTo>
                <a:cubicBezTo>
                  <a:pt x="792290" y="1279589"/>
                  <a:pt x="788991" y="1278447"/>
                  <a:pt x="785693" y="1277179"/>
                </a:cubicBezTo>
                <a:cubicBezTo>
                  <a:pt x="777573" y="1274388"/>
                  <a:pt x="769327" y="1271470"/>
                  <a:pt x="761207" y="1268425"/>
                </a:cubicBezTo>
                <a:cubicBezTo>
                  <a:pt x="753468" y="1265634"/>
                  <a:pt x="745729" y="1262843"/>
                  <a:pt x="737990" y="1259925"/>
                </a:cubicBezTo>
                <a:cubicBezTo>
                  <a:pt x="726953" y="1255865"/>
                  <a:pt x="715788" y="1251678"/>
                  <a:pt x="704751" y="1247365"/>
                </a:cubicBezTo>
                <a:cubicBezTo>
                  <a:pt x="691937" y="1242417"/>
                  <a:pt x="679250" y="1237469"/>
                  <a:pt x="666564" y="1232267"/>
                </a:cubicBezTo>
                <a:cubicBezTo>
                  <a:pt x="650578" y="1225924"/>
                  <a:pt x="634593" y="1219327"/>
                  <a:pt x="618735" y="1212603"/>
                </a:cubicBezTo>
                <a:cubicBezTo>
                  <a:pt x="606175" y="1207275"/>
                  <a:pt x="593615" y="1201819"/>
                  <a:pt x="581182" y="1196237"/>
                </a:cubicBezTo>
                <a:cubicBezTo>
                  <a:pt x="485523" y="1154244"/>
                  <a:pt x="393037" y="1106668"/>
                  <a:pt x="304863" y="1052876"/>
                </a:cubicBezTo>
                <a:cubicBezTo>
                  <a:pt x="292684" y="1045391"/>
                  <a:pt x="280632" y="1037906"/>
                  <a:pt x="268579" y="1030167"/>
                </a:cubicBezTo>
                <a:cubicBezTo>
                  <a:pt x="257034" y="1022809"/>
                  <a:pt x="245616" y="1015323"/>
                  <a:pt x="234198" y="1007711"/>
                </a:cubicBezTo>
                <a:cubicBezTo>
                  <a:pt x="233564" y="1007331"/>
                  <a:pt x="232803" y="1006950"/>
                  <a:pt x="232168" y="1006316"/>
                </a:cubicBezTo>
                <a:cubicBezTo>
                  <a:pt x="221892" y="999465"/>
                  <a:pt x="211742" y="992487"/>
                  <a:pt x="201593" y="985510"/>
                </a:cubicBezTo>
                <a:cubicBezTo>
                  <a:pt x="199690" y="984114"/>
                  <a:pt x="197660" y="982845"/>
                  <a:pt x="195757" y="981323"/>
                </a:cubicBezTo>
                <a:cubicBezTo>
                  <a:pt x="187130" y="975360"/>
                  <a:pt x="178630" y="969270"/>
                  <a:pt x="170130" y="963054"/>
                </a:cubicBezTo>
                <a:cubicBezTo>
                  <a:pt x="165055" y="959375"/>
                  <a:pt x="159980" y="955696"/>
                  <a:pt x="154906" y="951763"/>
                </a:cubicBezTo>
                <a:cubicBezTo>
                  <a:pt x="148816" y="947322"/>
                  <a:pt x="142980" y="942882"/>
                  <a:pt x="137017" y="938315"/>
                </a:cubicBezTo>
                <a:cubicBezTo>
                  <a:pt x="133338" y="935650"/>
                  <a:pt x="129659" y="932859"/>
                  <a:pt x="125980" y="929815"/>
                </a:cubicBezTo>
                <a:cubicBezTo>
                  <a:pt x="115830" y="922076"/>
                  <a:pt x="105808" y="914083"/>
                  <a:pt x="95912" y="905963"/>
                </a:cubicBezTo>
                <a:cubicBezTo>
                  <a:pt x="85636" y="897717"/>
                  <a:pt x="75613" y="889344"/>
                  <a:pt x="65591" y="881097"/>
                </a:cubicBezTo>
                <a:cubicBezTo>
                  <a:pt x="63815" y="879702"/>
                  <a:pt x="62038" y="878179"/>
                  <a:pt x="60262" y="876530"/>
                </a:cubicBezTo>
                <a:cubicBezTo>
                  <a:pt x="50493" y="868157"/>
                  <a:pt x="40725" y="859657"/>
                  <a:pt x="31209" y="851283"/>
                </a:cubicBezTo>
                <a:cubicBezTo>
                  <a:pt x="20679" y="841895"/>
                  <a:pt x="10276" y="832380"/>
                  <a:pt x="0" y="822865"/>
                </a:cubicBezTo>
                <a:lnTo>
                  <a:pt x="0" y="822865"/>
                </a:lnTo>
                <a:lnTo>
                  <a:pt x="0" y="716930"/>
                </a:lnTo>
                <a:cubicBezTo>
                  <a:pt x="245997" y="478419"/>
                  <a:pt x="492120" y="239273"/>
                  <a:pt x="738244" y="0"/>
                </a:cubicBezTo>
                <a:lnTo>
                  <a:pt x="8084908" y="0"/>
                </a:lnTo>
                <a:close/>
              </a:path>
            </a:pathLst>
          </a:custGeom>
          <a:solidFill>
            <a:srgbClr val="E6E6E6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FE09B100-2D71-E6CD-1D09-AC64249CBE4F}"/>
              </a:ext>
            </a:extLst>
          </p:cNvPr>
          <p:cNvSpPr/>
          <p:nvPr/>
        </p:nvSpPr>
        <p:spPr>
          <a:xfrm>
            <a:off x="0" y="0"/>
            <a:ext cx="738370" cy="717437"/>
          </a:xfrm>
          <a:custGeom>
            <a:avLst/>
            <a:gdLst>
              <a:gd name="connsiteX0" fmla="*/ 738371 w 738370"/>
              <a:gd name="connsiteY0" fmla="*/ 0 h 717437"/>
              <a:gd name="connsiteX1" fmla="*/ 0 w 738370"/>
              <a:gd name="connsiteY1" fmla="*/ 717438 h 717437"/>
              <a:gd name="connsiteX2" fmla="*/ 0 w 738370"/>
              <a:gd name="connsiteY2" fmla="*/ 0 h 717437"/>
              <a:gd name="connsiteX3" fmla="*/ 738371 w 738370"/>
              <a:gd name="connsiteY3" fmla="*/ 0 h 7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370" h="717437">
                <a:moveTo>
                  <a:pt x="738371" y="0"/>
                </a:moveTo>
                <a:cubicBezTo>
                  <a:pt x="492247" y="239273"/>
                  <a:pt x="246124" y="478419"/>
                  <a:pt x="0" y="717438"/>
                </a:cubicBezTo>
                <a:lnTo>
                  <a:pt x="0" y="0"/>
                </a:lnTo>
                <a:lnTo>
                  <a:pt x="738371" y="0"/>
                </a:lnTo>
                <a:close/>
              </a:path>
            </a:pathLst>
          </a:custGeom>
          <a:solidFill>
            <a:srgbClr val="B3B3B3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D34BA49E-D887-A9E2-A32E-B007E342DC76}"/>
              </a:ext>
            </a:extLst>
          </p:cNvPr>
          <p:cNvGrpSpPr/>
          <p:nvPr userDrawn="1"/>
        </p:nvGrpSpPr>
        <p:grpSpPr>
          <a:xfrm>
            <a:off x="5726942" y="1667804"/>
            <a:ext cx="738117" cy="738117"/>
            <a:chOff x="5510758" y="1667804"/>
            <a:chExt cx="738117" cy="738117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40F7CC9-5B3E-CFA4-7F52-3D85D9BDC479}"/>
                </a:ext>
              </a:extLst>
            </p:cNvPr>
            <p:cNvSpPr/>
            <p:nvPr/>
          </p:nvSpPr>
          <p:spPr>
            <a:xfrm>
              <a:off x="5510758" y="1667804"/>
              <a:ext cx="738117" cy="738117"/>
            </a:xfrm>
            <a:custGeom>
              <a:avLst/>
              <a:gdLst>
                <a:gd name="connsiteX0" fmla="*/ 0 w 738117"/>
                <a:gd name="connsiteY0" fmla="*/ 0 h 738117"/>
                <a:gd name="connsiteX1" fmla="*/ 738117 w 738117"/>
                <a:gd name="connsiteY1" fmla="*/ 0 h 738117"/>
                <a:gd name="connsiteX2" fmla="*/ 738117 w 738117"/>
                <a:gd name="connsiteY2" fmla="*/ 738117 h 738117"/>
                <a:gd name="connsiteX3" fmla="*/ 0 w 738117"/>
                <a:gd name="connsiteY3" fmla="*/ 738117 h 73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117" h="738117">
                  <a:moveTo>
                    <a:pt x="0" y="0"/>
                  </a:moveTo>
                  <a:lnTo>
                    <a:pt x="738117" y="0"/>
                  </a:lnTo>
                  <a:lnTo>
                    <a:pt x="738117" y="738117"/>
                  </a:lnTo>
                  <a:lnTo>
                    <a:pt x="0" y="738117"/>
                  </a:lnTo>
                  <a:close/>
                </a:path>
              </a:pathLst>
            </a:custGeom>
            <a:solidFill>
              <a:srgbClr val="E62F2B"/>
            </a:solidFill>
            <a:ln w="126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4DA1704-33F5-EA08-32E5-69FB1FE97344}"/>
                </a:ext>
              </a:extLst>
            </p:cNvPr>
            <p:cNvSpPr/>
            <p:nvPr/>
          </p:nvSpPr>
          <p:spPr>
            <a:xfrm>
              <a:off x="5735695" y="1902510"/>
              <a:ext cx="134226" cy="268452"/>
            </a:xfrm>
            <a:custGeom>
              <a:avLst/>
              <a:gdLst>
                <a:gd name="connsiteX0" fmla="*/ 10149 w 134226"/>
                <a:gd name="connsiteY0" fmla="*/ 127 h 268452"/>
                <a:gd name="connsiteX1" fmla="*/ 134226 w 134226"/>
                <a:gd name="connsiteY1" fmla="*/ 127 h 268452"/>
                <a:gd name="connsiteX2" fmla="*/ 134226 w 134226"/>
                <a:gd name="connsiteY2" fmla="*/ 88808 h 268452"/>
                <a:gd name="connsiteX3" fmla="*/ 124965 w 134226"/>
                <a:gd name="connsiteY3" fmla="*/ 173809 h 268452"/>
                <a:gd name="connsiteX4" fmla="*/ 89822 w 134226"/>
                <a:gd name="connsiteY4" fmla="*/ 229631 h 268452"/>
                <a:gd name="connsiteX5" fmla="*/ 24232 w 134226"/>
                <a:gd name="connsiteY5" fmla="*/ 268452 h 268452"/>
                <a:gd name="connsiteX6" fmla="*/ 0 w 134226"/>
                <a:gd name="connsiteY6" fmla="*/ 217198 h 268452"/>
                <a:gd name="connsiteX7" fmla="*/ 53411 w 134226"/>
                <a:gd name="connsiteY7" fmla="*/ 183197 h 268452"/>
                <a:gd name="connsiteX8" fmla="*/ 70158 w 134226"/>
                <a:gd name="connsiteY8" fmla="*/ 124077 h 268452"/>
                <a:gd name="connsiteX9" fmla="*/ 10149 w 134226"/>
                <a:gd name="connsiteY9" fmla="*/ 124077 h 268452"/>
                <a:gd name="connsiteX10" fmla="*/ 10149 w 134226"/>
                <a:gd name="connsiteY10" fmla="*/ 0 h 2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26" h="268452">
                  <a:moveTo>
                    <a:pt x="10149" y="127"/>
                  </a:moveTo>
                  <a:lnTo>
                    <a:pt x="134226" y="127"/>
                  </a:lnTo>
                  <a:lnTo>
                    <a:pt x="134226" y="88808"/>
                  </a:lnTo>
                  <a:cubicBezTo>
                    <a:pt x="134226" y="124711"/>
                    <a:pt x="131181" y="153003"/>
                    <a:pt x="124965" y="173809"/>
                  </a:cubicBezTo>
                  <a:cubicBezTo>
                    <a:pt x="118748" y="194615"/>
                    <a:pt x="107076" y="213138"/>
                    <a:pt x="89822" y="229631"/>
                  </a:cubicBezTo>
                  <a:cubicBezTo>
                    <a:pt x="72568" y="246124"/>
                    <a:pt x="50747" y="259064"/>
                    <a:pt x="24232" y="268452"/>
                  </a:cubicBezTo>
                  <a:lnTo>
                    <a:pt x="0" y="217198"/>
                  </a:lnTo>
                  <a:cubicBezTo>
                    <a:pt x="24993" y="208951"/>
                    <a:pt x="42881" y="197660"/>
                    <a:pt x="53411" y="183197"/>
                  </a:cubicBezTo>
                  <a:cubicBezTo>
                    <a:pt x="64068" y="168734"/>
                    <a:pt x="69650" y="149070"/>
                    <a:pt x="70158" y="124077"/>
                  </a:cubicBezTo>
                  <a:lnTo>
                    <a:pt x="10149" y="124077"/>
                  </a:lnTo>
                  <a:lnTo>
                    <a:pt x="10149" y="0"/>
                  </a:lnTo>
                  <a:close/>
                </a:path>
              </a:pathLst>
            </a:custGeom>
            <a:noFill/>
            <a:ln w="1268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26D6D0-179C-6DEE-44E0-3AC41FB3914E}"/>
                </a:ext>
              </a:extLst>
            </p:cNvPr>
            <p:cNvSpPr/>
            <p:nvPr/>
          </p:nvSpPr>
          <p:spPr>
            <a:xfrm>
              <a:off x="5889839" y="1902510"/>
              <a:ext cx="134226" cy="268452"/>
            </a:xfrm>
            <a:custGeom>
              <a:avLst/>
              <a:gdLst>
                <a:gd name="connsiteX0" fmla="*/ 10149 w 134226"/>
                <a:gd name="connsiteY0" fmla="*/ 127 h 268452"/>
                <a:gd name="connsiteX1" fmla="*/ 134226 w 134226"/>
                <a:gd name="connsiteY1" fmla="*/ 127 h 268452"/>
                <a:gd name="connsiteX2" fmla="*/ 134226 w 134226"/>
                <a:gd name="connsiteY2" fmla="*/ 88808 h 268452"/>
                <a:gd name="connsiteX3" fmla="*/ 124965 w 134226"/>
                <a:gd name="connsiteY3" fmla="*/ 173809 h 268452"/>
                <a:gd name="connsiteX4" fmla="*/ 89822 w 134226"/>
                <a:gd name="connsiteY4" fmla="*/ 229631 h 268452"/>
                <a:gd name="connsiteX5" fmla="*/ 24232 w 134226"/>
                <a:gd name="connsiteY5" fmla="*/ 268452 h 268452"/>
                <a:gd name="connsiteX6" fmla="*/ 0 w 134226"/>
                <a:gd name="connsiteY6" fmla="*/ 217198 h 268452"/>
                <a:gd name="connsiteX7" fmla="*/ 53411 w 134226"/>
                <a:gd name="connsiteY7" fmla="*/ 183197 h 268452"/>
                <a:gd name="connsiteX8" fmla="*/ 70158 w 134226"/>
                <a:gd name="connsiteY8" fmla="*/ 124077 h 268452"/>
                <a:gd name="connsiteX9" fmla="*/ 10149 w 134226"/>
                <a:gd name="connsiteY9" fmla="*/ 124077 h 268452"/>
                <a:gd name="connsiteX10" fmla="*/ 10149 w 134226"/>
                <a:gd name="connsiteY10" fmla="*/ 0 h 2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26" h="268452">
                  <a:moveTo>
                    <a:pt x="10149" y="127"/>
                  </a:moveTo>
                  <a:lnTo>
                    <a:pt x="134226" y="127"/>
                  </a:lnTo>
                  <a:lnTo>
                    <a:pt x="134226" y="88808"/>
                  </a:lnTo>
                  <a:cubicBezTo>
                    <a:pt x="134226" y="124711"/>
                    <a:pt x="131181" y="153003"/>
                    <a:pt x="124965" y="173809"/>
                  </a:cubicBezTo>
                  <a:cubicBezTo>
                    <a:pt x="118748" y="194615"/>
                    <a:pt x="107076" y="213138"/>
                    <a:pt x="89822" y="229631"/>
                  </a:cubicBezTo>
                  <a:cubicBezTo>
                    <a:pt x="72568" y="246124"/>
                    <a:pt x="50747" y="259064"/>
                    <a:pt x="24232" y="268452"/>
                  </a:cubicBezTo>
                  <a:lnTo>
                    <a:pt x="0" y="217198"/>
                  </a:lnTo>
                  <a:cubicBezTo>
                    <a:pt x="24993" y="208951"/>
                    <a:pt x="42881" y="197660"/>
                    <a:pt x="53411" y="183197"/>
                  </a:cubicBezTo>
                  <a:cubicBezTo>
                    <a:pt x="64068" y="168734"/>
                    <a:pt x="69650" y="149070"/>
                    <a:pt x="70158" y="124077"/>
                  </a:cubicBezTo>
                  <a:lnTo>
                    <a:pt x="10149" y="124077"/>
                  </a:lnTo>
                  <a:lnTo>
                    <a:pt x="10149" y="0"/>
                  </a:lnTo>
                  <a:close/>
                </a:path>
              </a:pathLst>
            </a:custGeom>
            <a:noFill/>
            <a:ln w="1268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8" name="Tijdelijke aanduiding voor datum 37">
            <a:extLst>
              <a:ext uri="{FF2B5EF4-FFF2-40B4-BE49-F238E27FC236}">
                <a16:creationId xmlns:a16="http://schemas.microsoft.com/office/drawing/2014/main" id="{2E23D9C4-A7BC-2619-9483-5485FDF4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BA01-E484-4A03-9223-CED24040641C}" type="datetime1">
              <a:rPr lang="nl-NL" smtClean="0"/>
              <a:t>27-01-2023</a:t>
            </a:fld>
            <a:endParaRPr lang="nl-NL" dirty="0"/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E4E8E5FE-EB36-2E5D-C7E8-BDFA309EB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CB89EECA-E361-9697-4938-657F2F6673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8322" y="3562968"/>
            <a:ext cx="8595358" cy="135033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/>
              <a:t>Tekst of afbeelding kan hier</a:t>
            </a:r>
          </a:p>
        </p:txBody>
      </p:sp>
      <p:sp>
        <p:nvSpPr>
          <p:cNvPr id="42" name="Tijdelijke aanduiding voor tekst 40">
            <a:extLst>
              <a:ext uri="{FF2B5EF4-FFF2-40B4-BE49-F238E27FC236}">
                <a16:creationId xmlns:a16="http://schemas.microsoft.com/office/drawing/2014/main" id="{E4DB4E78-B25B-5F0B-5D61-D2D4B02B7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322" y="5051424"/>
            <a:ext cx="8595358" cy="403334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E62F2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/>
              <a:t>-Voornaam Achternaam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1F4E6533-6C1D-C61D-7062-25AB702AD758}"/>
              </a:ext>
            </a:extLst>
          </p:cNvPr>
          <p:cNvSpPr txBox="1"/>
          <p:nvPr userDrawn="1"/>
        </p:nvSpPr>
        <p:spPr>
          <a:xfrm>
            <a:off x="4824019" y="2636538"/>
            <a:ext cx="2543966" cy="595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4300" b="1" dirty="0">
              <a:solidFill>
                <a:srgbClr val="2F8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nnen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BCB51A36-9E2E-84C8-75F0-BBB3D39BD60B}"/>
              </a:ext>
            </a:extLst>
          </p:cNvPr>
          <p:cNvSpPr/>
          <p:nvPr/>
        </p:nvSpPr>
        <p:spPr>
          <a:xfrm>
            <a:off x="8696198" y="1"/>
            <a:ext cx="3495802" cy="6511540"/>
          </a:xfrm>
          <a:custGeom>
            <a:avLst/>
            <a:gdLst>
              <a:gd name="connsiteX0" fmla="*/ 0 w 3495802"/>
              <a:gd name="connsiteY0" fmla="*/ 0 h 6855841"/>
              <a:gd name="connsiteX1" fmla="*/ 3495802 w 3495802"/>
              <a:gd name="connsiteY1" fmla="*/ 0 h 6855841"/>
              <a:gd name="connsiteX2" fmla="*/ 3495802 w 3495802"/>
              <a:gd name="connsiteY2" fmla="*/ 6855841 h 6855841"/>
              <a:gd name="connsiteX3" fmla="*/ 0 w 3495802"/>
              <a:gd name="connsiteY3" fmla="*/ 6855841 h 68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6855841">
                <a:moveTo>
                  <a:pt x="0" y="0"/>
                </a:moveTo>
                <a:lnTo>
                  <a:pt x="3495802" y="0"/>
                </a:lnTo>
                <a:lnTo>
                  <a:pt x="3495802" y="6855841"/>
                </a:lnTo>
                <a:lnTo>
                  <a:pt x="0" y="6855841"/>
                </a:lnTo>
                <a:close/>
              </a:path>
            </a:pathLst>
          </a:custGeom>
          <a:solidFill>
            <a:srgbClr val="E62F2B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25B05D-6C18-8D63-BC5F-75F4E374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5F20-390F-408F-9358-5753AB87DB32}" type="datetime1">
              <a:rPr lang="nl-NL" smtClean="0"/>
              <a:t>27-01-2023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28E509-40FE-01D0-1B14-0EB4F6EC9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C646932-6DAD-B0D7-4920-AC881607746C}"/>
              </a:ext>
            </a:extLst>
          </p:cNvPr>
          <p:cNvSpPr/>
          <p:nvPr userDrawn="1"/>
        </p:nvSpPr>
        <p:spPr>
          <a:xfrm>
            <a:off x="2716784" y="1594612"/>
            <a:ext cx="3668776" cy="3668776"/>
          </a:xfrm>
          <a:custGeom>
            <a:avLst/>
            <a:gdLst>
              <a:gd name="connsiteX0" fmla="*/ 3668776 w 3668776"/>
              <a:gd name="connsiteY0" fmla="*/ 1834388 h 3668776"/>
              <a:gd name="connsiteX1" fmla="*/ 1834388 w 3668776"/>
              <a:gd name="connsiteY1" fmla="*/ 3668776 h 3668776"/>
              <a:gd name="connsiteX2" fmla="*/ 0 w 3668776"/>
              <a:gd name="connsiteY2" fmla="*/ 1834388 h 3668776"/>
              <a:gd name="connsiteX3" fmla="*/ 1834388 w 3668776"/>
              <a:gd name="connsiteY3" fmla="*/ 0 h 3668776"/>
              <a:gd name="connsiteX4" fmla="*/ 3668776 w 3668776"/>
              <a:gd name="connsiteY4" fmla="*/ 1834388 h 366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8776" h="3668776">
                <a:moveTo>
                  <a:pt x="3668776" y="1834388"/>
                </a:moveTo>
                <a:cubicBezTo>
                  <a:pt x="3668776" y="2847493"/>
                  <a:pt x="2847492" y="3668776"/>
                  <a:pt x="1834388" y="3668776"/>
                </a:cubicBezTo>
                <a:cubicBezTo>
                  <a:pt x="821283" y="3668776"/>
                  <a:pt x="0" y="2847493"/>
                  <a:pt x="0" y="1834388"/>
                </a:cubicBezTo>
                <a:cubicBezTo>
                  <a:pt x="0" y="821284"/>
                  <a:pt x="821283" y="0"/>
                  <a:pt x="1834388" y="0"/>
                </a:cubicBezTo>
                <a:cubicBezTo>
                  <a:pt x="2847492" y="0"/>
                  <a:pt x="3668776" y="821283"/>
                  <a:pt x="3668776" y="1834388"/>
                </a:cubicBezTo>
                <a:close/>
              </a:path>
            </a:pathLst>
          </a:custGeom>
          <a:solidFill>
            <a:srgbClr val="F2F2F2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AEA524F1-B967-8BFF-1299-211FF03F0435}"/>
              </a:ext>
            </a:extLst>
          </p:cNvPr>
          <p:cNvSpPr/>
          <p:nvPr/>
        </p:nvSpPr>
        <p:spPr>
          <a:xfrm>
            <a:off x="3054350" y="1932178"/>
            <a:ext cx="2993644" cy="2993644"/>
          </a:xfrm>
          <a:custGeom>
            <a:avLst/>
            <a:gdLst>
              <a:gd name="connsiteX0" fmla="*/ 2993644 w 2993644"/>
              <a:gd name="connsiteY0" fmla="*/ 1496822 h 2993644"/>
              <a:gd name="connsiteX1" fmla="*/ 1496822 w 2993644"/>
              <a:gd name="connsiteY1" fmla="*/ 2993644 h 2993644"/>
              <a:gd name="connsiteX2" fmla="*/ 0 w 2993644"/>
              <a:gd name="connsiteY2" fmla="*/ 1496822 h 2993644"/>
              <a:gd name="connsiteX3" fmla="*/ 1496822 w 2993644"/>
              <a:gd name="connsiteY3" fmla="*/ 0 h 2993644"/>
              <a:gd name="connsiteX4" fmla="*/ 2993644 w 2993644"/>
              <a:gd name="connsiteY4" fmla="*/ 1496822 h 2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644" h="2993644">
                <a:moveTo>
                  <a:pt x="2993644" y="1496822"/>
                </a:moveTo>
                <a:cubicBezTo>
                  <a:pt x="2993644" y="2323494"/>
                  <a:pt x="2323494" y="2993644"/>
                  <a:pt x="1496822" y="2993644"/>
                </a:cubicBezTo>
                <a:cubicBezTo>
                  <a:pt x="670150" y="2993644"/>
                  <a:pt x="0" y="2323494"/>
                  <a:pt x="0" y="1496822"/>
                </a:cubicBezTo>
                <a:cubicBezTo>
                  <a:pt x="0" y="670150"/>
                  <a:pt x="670150" y="0"/>
                  <a:pt x="1496822" y="0"/>
                </a:cubicBezTo>
                <a:cubicBezTo>
                  <a:pt x="2323494" y="0"/>
                  <a:pt x="2993644" y="670150"/>
                  <a:pt x="2993644" y="1496822"/>
                </a:cubicBezTo>
                <a:close/>
              </a:path>
            </a:pathLst>
          </a:custGeom>
          <a:solidFill>
            <a:srgbClr val="D9D9D9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E0672EFA-BAEB-AFC8-5A75-765348BCBAD3}"/>
              </a:ext>
            </a:extLst>
          </p:cNvPr>
          <p:cNvSpPr/>
          <p:nvPr/>
        </p:nvSpPr>
        <p:spPr>
          <a:xfrm>
            <a:off x="3383281" y="2261109"/>
            <a:ext cx="2335783" cy="2335783"/>
          </a:xfrm>
          <a:custGeom>
            <a:avLst/>
            <a:gdLst>
              <a:gd name="connsiteX0" fmla="*/ 2335784 w 2335783"/>
              <a:gd name="connsiteY0" fmla="*/ 1167892 h 2335783"/>
              <a:gd name="connsiteX1" fmla="*/ 1167892 w 2335783"/>
              <a:gd name="connsiteY1" fmla="*/ 2335784 h 2335783"/>
              <a:gd name="connsiteX2" fmla="*/ 0 w 2335783"/>
              <a:gd name="connsiteY2" fmla="*/ 1167892 h 2335783"/>
              <a:gd name="connsiteX3" fmla="*/ 1167892 w 2335783"/>
              <a:gd name="connsiteY3" fmla="*/ 0 h 2335783"/>
              <a:gd name="connsiteX4" fmla="*/ 2335784 w 2335783"/>
              <a:gd name="connsiteY4" fmla="*/ 1167892 h 233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783" h="2335783">
                <a:moveTo>
                  <a:pt x="2335784" y="1167892"/>
                </a:moveTo>
                <a:cubicBezTo>
                  <a:pt x="2335784" y="1812901"/>
                  <a:pt x="1812901" y="2335784"/>
                  <a:pt x="1167892" y="2335784"/>
                </a:cubicBezTo>
                <a:cubicBezTo>
                  <a:pt x="522883" y="2335784"/>
                  <a:pt x="0" y="1812901"/>
                  <a:pt x="0" y="1167892"/>
                </a:cubicBezTo>
                <a:cubicBezTo>
                  <a:pt x="0" y="522883"/>
                  <a:pt x="522883" y="0"/>
                  <a:pt x="1167892" y="0"/>
                </a:cubicBezTo>
                <a:cubicBezTo>
                  <a:pt x="1812901" y="0"/>
                  <a:pt x="2335784" y="522883"/>
                  <a:pt x="2335784" y="1167892"/>
                </a:cubicBezTo>
                <a:close/>
              </a:path>
            </a:pathLst>
          </a:custGeom>
          <a:solidFill>
            <a:srgbClr val="BFBFBF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05B49742-7969-B218-F570-49A227C1CA25}"/>
              </a:ext>
            </a:extLst>
          </p:cNvPr>
          <p:cNvSpPr/>
          <p:nvPr/>
        </p:nvSpPr>
        <p:spPr>
          <a:xfrm>
            <a:off x="3716528" y="2594357"/>
            <a:ext cx="1669288" cy="1669287"/>
          </a:xfrm>
          <a:custGeom>
            <a:avLst/>
            <a:gdLst>
              <a:gd name="connsiteX0" fmla="*/ 1669288 w 1669288"/>
              <a:gd name="connsiteY0" fmla="*/ 834644 h 1669287"/>
              <a:gd name="connsiteX1" fmla="*/ 834644 w 1669288"/>
              <a:gd name="connsiteY1" fmla="*/ 1669288 h 1669287"/>
              <a:gd name="connsiteX2" fmla="*/ 0 w 1669288"/>
              <a:gd name="connsiteY2" fmla="*/ 834644 h 1669287"/>
              <a:gd name="connsiteX3" fmla="*/ 834644 w 1669288"/>
              <a:gd name="connsiteY3" fmla="*/ 0 h 1669287"/>
              <a:gd name="connsiteX4" fmla="*/ 1669288 w 1669288"/>
              <a:gd name="connsiteY4" fmla="*/ 834644 h 166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88" h="1669287">
                <a:moveTo>
                  <a:pt x="1669288" y="834644"/>
                </a:moveTo>
                <a:cubicBezTo>
                  <a:pt x="1669288" y="1295605"/>
                  <a:pt x="1295605" y="1669288"/>
                  <a:pt x="834644" y="1669288"/>
                </a:cubicBezTo>
                <a:cubicBezTo>
                  <a:pt x="373683" y="1669288"/>
                  <a:pt x="0" y="1295605"/>
                  <a:pt x="0" y="834644"/>
                </a:cubicBezTo>
                <a:cubicBezTo>
                  <a:pt x="0" y="373683"/>
                  <a:pt x="373683" y="0"/>
                  <a:pt x="834644" y="0"/>
                </a:cubicBezTo>
                <a:cubicBezTo>
                  <a:pt x="1295605" y="0"/>
                  <a:pt x="1669288" y="373683"/>
                  <a:pt x="1669288" y="834644"/>
                </a:cubicBezTo>
                <a:close/>
              </a:path>
            </a:pathLst>
          </a:custGeom>
          <a:solidFill>
            <a:srgbClr val="A6A6A6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86943740-1B3F-29F1-9042-1D093C5647D7}"/>
              </a:ext>
            </a:extLst>
          </p:cNvPr>
          <p:cNvSpPr/>
          <p:nvPr/>
        </p:nvSpPr>
        <p:spPr>
          <a:xfrm>
            <a:off x="4050411" y="2928239"/>
            <a:ext cx="1001522" cy="1001522"/>
          </a:xfrm>
          <a:custGeom>
            <a:avLst/>
            <a:gdLst>
              <a:gd name="connsiteX0" fmla="*/ 1001522 w 1001522"/>
              <a:gd name="connsiteY0" fmla="*/ 500761 h 1001522"/>
              <a:gd name="connsiteX1" fmla="*/ 500761 w 1001522"/>
              <a:gd name="connsiteY1" fmla="*/ 1001522 h 1001522"/>
              <a:gd name="connsiteX2" fmla="*/ 0 w 1001522"/>
              <a:gd name="connsiteY2" fmla="*/ 500761 h 1001522"/>
              <a:gd name="connsiteX3" fmla="*/ 500761 w 1001522"/>
              <a:gd name="connsiteY3" fmla="*/ 0 h 1001522"/>
              <a:gd name="connsiteX4" fmla="*/ 1001522 w 1001522"/>
              <a:gd name="connsiteY4" fmla="*/ 500761 h 10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22" h="1001522">
                <a:moveTo>
                  <a:pt x="1001522" y="500761"/>
                </a:moveTo>
                <a:cubicBezTo>
                  <a:pt x="1001522" y="777324"/>
                  <a:pt x="777324" y="1001522"/>
                  <a:pt x="500761" y="1001522"/>
                </a:cubicBezTo>
                <a:cubicBezTo>
                  <a:pt x="224199" y="1001522"/>
                  <a:pt x="0" y="777324"/>
                  <a:pt x="0" y="500761"/>
                </a:cubicBezTo>
                <a:cubicBezTo>
                  <a:pt x="0" y="224199"/>
                  <a:pt x="224199" y="0"/>
                  <a:pt x="500761" y="0"/>
                </a:cubicBezTo>
                <a:cubicBezTo>
                  <a:pt x="777324" y="0"/>
                  <a:pt x="1001522" y="224199"/>
                  <a:pt x="1001522" y="500761"/>
                </a:cubicBezTo>
                <a:close/>
              </a:path>
            </a:pathLst>
          </a:custGeom>
          <a:solidFill>
            <a:srgbClr val="7F7F7F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A0948BC-97AB-E051-9196-02397F54A4C4}"/>
              </a:ext>
            </a:extLst>
          </p:cNvPr>
          <p:cNvSpPr/>
          <p:nvPr/>
        </p:nvSpPr>
        <p:spPr>
          <a:xfrm>
            <a:off x="4453636" y="1501140"/>
            <a:ext cx="195072" cy="195071"/>
          </a:xfrm>
          <a:custGeom>
            <a:avLst/>
            <a:gdLst>
              <a:gd name="connsiteX0" fmla="*/ 195072 w 195072"/>
              <a:gd name="connsiteY0" fmla="*/ 97536 h 195071"/>
              <a:gd name="connsiteX1" fmla="*/ 97536 w 195072"/>
              <a:gd name="connsiteY1" fmla="*/ 195072 h 195071"/>
              <a:gd name="connsiteX2" fmla="*/ 0 w 195072"/>
              <a:gd name="connsiteY2" fmla="*/ 97536 h 195071"/>
              <a:gd name="connsiteX3" fmla="*/ 97536 w 195072"/>
              <a:gd name="connsiteY3" fmla="*/ 0 h 195071"/>
              <a:gd name="connsiteX4" fmla="*/ 195072 w 195072"/>
              <a:gd name="connsiteY4" fmla="*/ 97536 h 1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1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F4A4A2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E5C89B98-7F16-AB56-E689-5136F2315361}"/>
              </a:ext>
            </a:extLst>
          </p:cNvPr>
          <p:cNvSpPr/>
          <p:nvPr/>
        </p:nvSpPr>
        <p:spPr>
          <a:xfrm>
            <a:off x="4453636" y="1834388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F4A4A2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2B18707-D820-38B0-E573-0B9F805C2638}"/>
              </a:ext>
            </a:extLst>
          </p:cNvPr>
          <p:cNvSpPr/>
          <p:nvPr/>
        </p:nvSpPr>
        <p:spPr>
          <a:xfrm>
            <a:off x="4453636" y="2167763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F4A4A2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0E762A59-FC6D-024A-8354-70CA10E76DFD}"/>
              </a:ext>
            </a:extLst>
          </p:cNvPr>
          <p:cNvSpPr/>
          <p:nvPr/>
        </p:nvSpPr>
        <p:spPr>
          <a:xfrm>
            <a:off x="4453636" y="2501138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F4A4A2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C061D36A-CEAE-D1D8-7FD8-ADE62177EF11}"/>
              </a:ext>
            </a:extLst>
          </p:cNvPr>
          <p:cNvSpPr/>
          <p:nvPr/>
        </p:nvSpPr>
        <p:spPr>
          <a:xfrm>
            <a:off x="4453636" y="2834513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F4A4A2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E5066FD0-7C10-DFAE-993C-E24509A45177}"/>
              </a:ext>
            </a:extLst>
          </p:cNvPr>
          <p:cNvSpPr/>
          <p:nvPr/>
        </p:nvSpPr>
        <p:spPr>
          <a:xfrm>
            <a:off x="8696198" y="551116"/>
            <a:ext cx="3495802" cy="739267"/>
          </a:xfrm>
          <a:custGeom>
            <a:avLst/>
            <a:gdLst>
              <a:gd name="connsiteX0" fmla="*/ 0 w 3495802"/>
              <a:gd name="connsiteY0" fmla="*/ 0 h 739267"/>
              <a:gd name="connsiteX1" fmla="*/ 3495802 w 3495802"/>
              <a:gd name="connsiteY1" fmla="*/ 0 h 739267"/>
              <a:gd name="connsiteX2" fmla="*/ 3495802 w 3495802"/>
              <a:gd name="connsiteY2" fmla="*/ 739267 h 739267"/>
              <a:gd name="connsiteX3" fmla="*/ 0 w 3495802"/>
              <a:gd name="connsiteY3" fmla="*/ 739267 h 7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739267">
                <a:moveTo>
                  <a:pt x="0" y="0"/>
                </a:moveTo>
                <a:lnTo>
                  <a:pt x="3495802" y="0"/>
                </a:lnTo>
                <a:lnTo>
                  <a:pt x="3495802" y="739267"/>
                </a:lnTo>
                <a:lnTo>
                  <a:pt x="0" y="739267"/>
                </a:lnTo>
                <a:close/>
              </a:path>
            </a:pathLst>
          </a:custGeom>
          <a:solidFill>
            <a:srgbClr val="E94D49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05" name="Groep 104">
            <a:extLst>
              <a:ext uri="{FF2B5EF4-FFF2-40B4-BE49-F238E27FC236}">
                <a16:creationId xmlns:a16="http://schemas.microsoft.com/office/drawing/2014/main" id="{59C597D1-0D80-CBFF-1741-E00526520586}"/>
              </a:ext>
            </a:extLst>
          </p:cNvPr>
          <p:cNvGrpSpPr/>
          <p:nvPr/>
        </p:nvGrpSpPr>
        <p:grpSpPr>
          <a:xfrm>
            <a:off x="7957567" y="551306"/>
            <a:ext cx="738885" cy="738886"/>
            <a:chOff x="7966456" y="1924939"/>
            <a:chExt cx="738885" cy="738886"/>
          </a:xfrm>
        </p:grpSpPr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6E1B46BB-4C60-6E97-FC7D-D82649851D4E}"/>
                </a:ext>
              </a:extLst>
            </p:cNvPr>
            <p:cNvSpPr/>
            <p:nvPr/>
          </p:nvSpPr>
          <p:spPr>
            <a:xfrm>
              <a:off x="7966456" y="1924939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E62F2B"/>
            </a:solidFill>
            <a:ln w="12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B2E7B1C7-FFE8-FDCF-548A-14A090C2C9DC}"/>
                </a:ext>
              </a:extLst>
            </p:cNvPr>
            <p:cNvSpPr/>
            <p:nvPr/>
          </p:nvSpPr>
          <p:spPr>
            <a:xfrm>
              <a:off x="8155715" y="2116835"/>
              <a:ext cx="354905" cy="359283"/>
            </a:xfrm>
            <a:custGeom>
              <a:avLst/>
              <a:gdLst>
                <a:gd name="connsiteX0" fmla="*/ 352903 w 354905"/>
                <a:gd name="connsiteY0" fmla="*/ 264033 h 359283"/>
                <a:gd name="connsiteX1" fmla="*/ 334996 w 354905"/>
                <a:gd name="connsiteY1" fmla="*/ 255016 h 359283"/>
                <a:gd name="connsiteX2" fmla="*/ 334996 w 354905"/>
                <a:gd name="connsiteY2" fmla="*/ 104013 h 359283"/>
                <a:gd name="connsiteX3" fmla="*/ 352903 w 354905"/>
                <a:gd name="connsiteY3" fmla="*/ 94996 h 359283"/>
                <a:gd name="connsiteX4" fmla="*/ 354300 w 354905"/>
                <a:gd name="connsiteY4" fmla="*/ 90170 h 359283"/>
                <a:gd name="connsiteX5" fmla="*/ 349601 w 354905"/>
                <a:gd name="connsiteY5" fmla="*/ 88392 h 359283"/>
                <a:gd name="connsiteX6" fmla="*/ 331440 w 354905"/>
                <a:gd name="connsiteY6" fmla="*/ 97536 h 359283"/>
                <a:gd name="connsiteX7" fmla="*/ 181199 w 354905"/>
                <a:gd name="connsiteY7" fmla="*/ 21590 h 359283"/>
                <a:gd name="connsiteX8" fmla="*/ 181199 w 354905"/>
                <a:gd name="connsiteY8" fmla="*/ 3683 h 359283"/>
                <a:gd name="connsiteX9" fmla="*/ 177516 w 354905"/>
                <a:gd name="connsiteY9" fmla="*/ 0 h 359283"/>
                <a:gd name="connsiteX10" fmla="*/ 173833 w 354905"/>
                <a:gd name="connsiteY10" fmla="*/ 3683 h 359283"/>
                <a:gd name="connsiteX11" fmla="*/ 173833 w 354905"/>
                <a:gd name="connsiteY11" fmla="*/ 21590 h 359283"/>
                <a:gd name="connsiteX12" fmla="*/ 23465 w 354905"/>
                <a:gd name="connsiteY12" fmla="*/ 97536 h 359283"/>
                <a:gd name="connsiteX13" fmla="*/ 5304 w 354905"/>
                <a:gd name="connsiteY13" fmla="*/ 88392 h 359283"/>
                <a:gd name="connsiteX14" fmla="*/ 605 w 354905"/>
                <a:gd name="connsiteY14" fmla="*/ 90170 h 359283"/>
                <a:gd name="connsiteX15" fmla="*/ 2002 w 354905"/>
                <a:gd name="connsiteY15" fmla="*/ 94996 h 359283"/>
                <a:gd name="connsiteX16" fmla="*/ 19909 w 354905"/>
                <a:gd name="connsiteY16" fmla="*/ 104140 h 359283"/>
                <a:gd name="connsiteX17" fmla="*/ 19909 w 354905"/>
                <a:gd name="connsiteY17" fmla="*/ 255143 h 359283"/>
                <a:gd name="connsiteX18" fmla="*/ 2002 w 354905"/>
                <a:gd name="connsiteY18" fmla="*/ 264287 h 359283"/>
                <a:gd name="connsiteX19" fmla="*/ 97 w 354905"/>
                <a:gd name="connsiteY19" fmla="*/ 268478 h 359283"/>
                <a:gd name="connsiteX20" fmla="*/ 3653 w 354905"/>
                <a:gd name="connsiteY20" fmla="*/ 271272 h 359283"/>
                <a:gd name="connsiteX21" fmla="*/ 5304 w 354905"/>
                <a:gd name="connsiteY21" fmla="*/ 270891 h 359283"/>
                <a:gd name="connsiteX22" fmla="*/ 23465 w 354905"/>
                <a:gd name="connsiteY22" fmla="*/ 261747 h 359283"/>
                <a:gd name="connsiteX23" fmla="*/ 23465 w 354905"/>
                <a:gd name="connsiteY23" fmla="*/ 261747 h 359283"/>
                <a:gd name="connsiteX24" fmla="*/ 173833 w 354905"/>
                <a:gd name="connsiteY24" fmla="*/ 337693 h 359283"/>
                <a:gd name="connsiteX25" fmla="*/ 173833 w 354905"/>
                <a:gd name="connsiteY25" fmla="*/ 355600 h 359283"/>
                <a:gd name="connsiteX26" fmla="*/ 177516 w 354905"/>
                <a:gd name="connsiteY26" fmla="*/ 359283 h 359283"/>
                <a:gd name="connsiteX27" fmla="*/ 181199 w 354905"/>
                <a:gd name="connsiteY27" fmla="*/ 355600 h 359283"/>
                <a:gd name="connsiteX28" fmla="*/ 181199 w 354905"/>
                <a:gd name="connsiteY28" fmla="*/ 337693 h 359283"/>
                <a:gd name="connsiteX29" fmla="*/ 331440 w 354905"/>
                <a:gd name="connsiteY29" fmla="*/ 261747 h 359283"/>
                <a:gd name="connsiteX30" fmla="*/ 349601 w 354905"/>
                <a:gd name="connsiteY30" fmla="*/ 270891 h 359283"/>
                <a:gd name="connsiteX31" fmla="*/ 349601 w 354905"/>
                <a:gd name="connsiteY31" fmla="*/ 270891 h 359283"/>
                <a:gd name="connsiteX32" fmla="*/ 351252 w 354905"/>
                <a:gd name="connsiteY32" fmla="*/ 271272 h 359283"/>
                <a:gd name="connsiteX33" fmla="*/ 354808 w 354905"/>
                <a:gd name="connsiteY33" fmla="*/ 268478 h 359283"/>
                <a:gd name="connsiteX34" fmla="*/ 352903 w 354905"/>
                <a:gd name="connsiteY34" fmla="*/ 264287 h 359283"/>
                <a:gd name="connsiteX35" fmla="*/ 352903 w 354905"/>
                <a:gd name="connsiteY35" fmla="*/ 264287 h 359283"/>
                <a:gd name="connsiteX36" fmla="*/ 326360 w 354905"/>
                <a:gd name="connsiteY36" fmla="*/ 250698 h 359283"/>
                <a:gd name="connsiteX37" fmla="*/ 293975 w 354905"/>
                <a:gd name="connsiteY37" fmla="*/ 234315 h 359283"/>
                <a:gd name="connsiteX38" fmla="*/ 293975 w 354905"/>
                <a:gd name="connsiteY38" fmla="*/ 234315 h 359283"/>
                <a:gd name="connsiteX39" fmla="*/ 293975 w 354905"/>
                <a:gd name="connsiteY39" fmla="*/ 124587 h 359283"/>
                <a:gd name="connsiteX40" fmla="*/ 326360 w 354905"/>
                <a:gd name="connsiteY40" fmla="*/ 108204 h 359283"/>
                <a:gd name="connsiteX41" fmla="*/ 326360 w 354905"/>
                <a:gd name="connsiteY41" fmla="*/ 108204 h 359283"/>
                <a:gd name="connsiteX42" fmla="*/ 326360 w 354905"/>
                <a:gd name="connsiteY42" fmla="*/ 250571 h 359283"/>
                <a:gd name="connsiteX43" fmla="*/ 326360 w 354905"/>
                <a:gd name="connsiteY43" fmla="*/ 250571 h 359283"/>
                <a:gd name="connsiteX44" fmla="*/ 181072 w 354905"/>
                <a:gd name="connsiteY44" fmla="*/ 146685 h 359283"/>
                <a:gd name="connsiteX45" fmla="*/ 207361 w 354905"/>
                <a:gd name="connsiteY45" fmla="*/ 160147 h 359283"/>
                <a:gd name="connsiteX46" fmla="*/ 181072 w 354905"/>
                <a:gd name="connsiteY46" fmla="*/ 173482 h 359283"/>
                <a:gd name="connsiteX47" fmla="*/ 181072 w 354905"/>
                <a:gd name="connsiteY47" fmla="*/ 146685 h 359283"/>
                <a:gd name="connsiteX48" fmla="*/ 173706 w 354905"/>
                <a:gd name="connsiteY48" fmla="*/ 173482 h 359283"/>
                <a:gd name="connsiteX49" fmla="*/ 147417 w 354905"/>
                <a:gd name="connsiteY49" fmla="*/ 160147 h 359283"/>
                <a:gd name="connsiteX50" fmla="*/ 147417 w 354905"/>
                <a:gd name="connsiteY50" fmla="*/ 160147 h 359283"/>
                <a:gd name="connsiteX51" fmla="*/ 173706 w 354905"/>
                <a:gd name="connsiteY51" fmla="*/ 146685 h 359283"/>
                <a:gd name="connsiteX52" fmla="*/ 173706 w 354905"/>
                <a:gd name="connsiteY52" fmla="*/ 173482 h 359283"/>
                <a:gd name="connsiteX53" fmla="*/ 169134 w 354905"/>
                <a:gd name="connsiteY53" fmla="*/ 179578 h 359283"/>
                <a:gd name="connsiteX54" fmla="*/ 142845 w 354905"/>
                <a:gd name="connsiteY54" fmla="*/ 192913 h 359283"/>
                <a:gd name="connsiteX55" fmla="*/ 142845 w 354905"/>
                <a:gd name="connsiteY55" fmla="*/ 192913 h 359283"/>
                <a:gd name="connsiteX56" fmla="*/ 142845 w 354905"/>
                <a:gd name="connsiteY56" fmla="*/ 166370 h 359283"/>
                <a:gd name="connsiteX57" fmla="*/ 169134 w 354905"/>
                <a:gd name="connsiteY57" fmla="*/ 179578 h 359283"/>
                <a:gd name="connsiteX58" fmla="*/ 173706 w 354905"/>
                <a:gd name="connsiteY58" fmla="*/ 185547 h 359283"/>
                <a:gd name="connsiteX59" fmla="*/ 173706 w 354905"/>
                <a:gd name="connsiteY59" fmla="*/ 212344 h 359283"/>
                <a:gd name="connsiteX60" fmla="*/ 147417 w 354905"/>
                <a:gd name="connsiteY60" fmla="*/ 198882 h 359283"/>
                <a:gd name="connsiteX61" fmla="*/ 173706 w 354905"/>
                <a:gd name="connsiteY61" fmla="*/ 185547 h 359283"/>
                <a:gd name="connsiteX62" fmla="*/ 181072 w 354905"/>
                <a:gd name="connsiteY62" fmla="*/ 185547 h 359283"/>
                <a:gd name="connsiteX63" fmla="*/ 207361 w 354905"/>
                <a:gd name="connsiteY63" fmla="*/ 198882 h 359283"/>
                <a:gd name="connsiteX64" fmla="*/ 181072 w 354905"/>
                <a:gd name="connsiteY64" fmla="*/ 212344 h 359283"/>
                <a:gd name="connsiteX65" fmla="*/ 181072 w 354905"/>
                <a:gd name="connsiteY65" fmla="*/ 185547 h 359283"/>
                <a:gd name="connsiteX66" fmla="*/ 185517 w 354905"/>
                <a:gd name="connsiteY66" fmla="*/ 179578 h 359283"/>
                <a:gd name="connsiteX67" fmla="*/ 211806 w 354905"/>
                <a:gd name="connsiteY67" fmla="*/ 166370 h 359283"/>
                <a:gd name="connsiteX68" fmla="*/ 211806 w 354905"/>
                <a:gd name="connsiteY68" fmla="*/ 166370 h 359283"/>
                <a:gd name="connsiteX69" fmla="*/ 211806 w 354905"/>
                <a:gd name="connsiteY69" fmla="*/ 192913 h 359283"/>
                <a:gd name="connsiteX70" fmla="*/ 185517 w 354905"/>
                <a:gd name="connsiteY70" fmla="*/ 179578 h 359283"/>
                <a:gd name="connsiteX71" fmla="*/ 216505 w 354905"/>
                <a:gd name="connsiteY71" fmla="*/ 155575 h 359283"/>
                <a:gd name="connsiteX72" fmla="*/ 181072 w 354905"/>
                <a:gd name="connsiteY72" fmla="*/ 137795 h 359283"/>
                <a:gd name="connsiteX73" fmla="*/ 181072 w 354905"/>
                <a:gd name="connsiteY73" fmla="*/ 109347 h 359283"/>
                <a:gd name="connsiteX74" fmla="*/ 244318 w 354905"/>
                <a:gd name="connsiteY74" fmla="*/ 141605 h 359283"/>
                <a:gd name="connsiteX75" fmla="*/ 216505 w 354905"/>
                <a:gd name="connsiteY75" fmla="*/ 155575 h 359283"/>
                <a:gd name="connsiteX76" fmla="*/ 173706 w 354905"/>
                <a:gd name="connsiteY76" fmla="*/ 137795 h 359283"/>
                <a:gd name="connsiteX77" fmla="*/ 138146 w 354905"/>
                <a:gd name="connsiteY77" fmla="*/ 155575 h 359283"/>
                <a:gd name="connsiteX78" fmla="*/ 110333 w 354905"/>
                <a:gd name="connsiteY78" fmla="*/ 141605 h 359283"/>
                <a:gd name="connsiteX79" fmla="*/ 110333 w 354905"/>
                <a:gd name="connsiteY79" fmla="*/ 141605 h 359283"/>
                <a:gd name="connsiteX80" fmla="*/ 173579 w 354905"/>
                <a:gd name="connsiteY80" fmla="*/ 109474 h 359283"/>
                <a:gd name="connsiteX81" fmla="*/ 173579 w 354905"/>
                <a:gd name="connsiteY81" fmla="*/ 137922 h 359283"/>
                <a:gd name="connsiteX82" fmla="*/ 134590 w 354905"/>
                <a:gd name="connsiteY82" fmla="*/ 162179 h 359283"/>
                <a:gd name="connsiteX83" fmla="*/ 134590 w 354905"/>
                <a:gd name="connsiteY83" fmla="*/ 197104 h 359283"/>
                <a:gd name="connsiteX84" fmla="*/ 105888 w 354905"/>
                <a:gd name="connsiteY84" fmla="*/ 211582 h 359283"/>
                <a:gd name="connsiteX85" fmla="*/ 105888 w 354905"/>
                <a:gd name="connsiteY85" fmla="*/ 147574 h 359283"/>
                <a:gd name="connsiteX86" fmla="*/ 134590 w 354905"/>
                <a:gd name="connsiteY86" fmla="*/ 162052 h 359283"/>
                <a:gd name="connsiteX87" fmla="*/ 138273 w 354905"/>
                <a:gd name="connsiteY87" fmla="*/ 203581 h 359283"/>
                <a:gd name="connsiteX88" fmla="*/ 173706 w 354905"/>
                <a:gd name="connsiteY88" fmla="*/ 221361 h 359283"/>
                <a:gd name="connsiteX89" fmla="*/ 173706 w 354905"/>
                <a:gd name="connsiteY89" fmla="*/ 249809 h 359283"/>
                <a:gd name="connsiteX90" fmla="*/ 173706 w 354905"/>
                <a:gd name="connsiteY90" fmla="*/ 249809 h 359283"/>
                <a:gd name="connsiteX91" fmla="*/ 110460 w 354905"/>
                <a:gd name="connsiteY91" fmla="*/ 217551 h 359283"/>
                <a:gd name="connsiteX92" fmla="*/ 138273 w 354905"/>
                <a:gd name="connsiteY92" fmla="*/ 203581 h 359283"/>
                <a:gd name="connsiteX93" fmla="*/ 181072 w 354905"/>
                <a:gd name="connsiteY93" fmla="*/ 221361 h 359283"/>
                <a:gd name="connsiteX94" fmla="*/ 216505 w 354905"/>
                <a:gd name="connsiteY94" fmla="*/ 203581 h 359283"/>
                <a:gd name="connsiteX95" fmla="*/ 244318 w 354905"/>
                <a:gd name="connsiteY95" fmla="*/ 217551 h 359283"/>
                <a:gd name="connsiteX96" fmla="*/ 244318 w 354905"/>
                <a:gd name="connsiteY96" fmla="*/ 217551 h 359283"/>
                <a:gd name="connsiteX97" fmla="*/ 181072 w 354905"/>
                <a:gd name="connsiteY97" fmla="*/ 249682 h 359283"/>
                <a:gd name="connsiteX98" fmla="*/ 181072 w 354905"/>
                <a:gd name="connsiteY98" fmla="*/ 221234 h 359283"/>
                <a:gd name="connsiteX99" fmla="*/ 220188 w 354905"/>
                <a:gd name="connsiteY99" fmla="*/ 196977 h 359283"/>
                <a:gd name="connsiteX100" fmla="*/ 220188 w 354905"/>
                <a:gd name="connsiteY100" fmla="*/ 162052 h 359283"/>
                <a:gd name="connsiteX101" fmla="*/ 248890 w 354905"/>
                <a:gd name="connsiteY101" fmla="*/ 147574 h 359283"/>
                <a:gd name="connsiteX102" fmla="*/ 248890 w 354905"/>
                <a:gd name="connsiteY102" fmla="*/ 211582 h 359283"/>
                <a:gd name="connsiteX103" fmla="*/ 220188 w 354905"/>
                <a:gd name="connsiteY103" fmla="*/ 197104 h 359283"/>
                <a:gd name="connsiteX104" fmla="*/ 253843 w 354905"/>
                <a:gd name="connsiteY104" fmla="*/ 136779 h 359283"/>
                <a:gd name="connsiteX105" fmla="*/ 253843 w 354905"/>
                <a:gd name="connsiteY105" fmla="*/ 136779 h 359283"/>
                <a:gd name="connsiteX106" fmla="*/ 181072 w 354905"/>
                <a:gd name="connsiteY106" fmla="*/ 99949 h 359283"/>
                <a:gd name="connsiteX107" fmla="*/ 181072 w 354905"/>
                <a:gd name="connsiteY107" fmla="*/ 72263 h 359283"/>
                <a:gd name="connsiteX108" fmla="*/ 281021 w 354905"/>
                <a:gd name="connsiteY108" fmla="*/ 123063 h 359283"/>
                <a:gd name="connsiteX109" fmla="*/ 253843 w 354905"/>
                <a:gd name="connsiteY109" fmla="*/ 136779 h 359283"/>
                <a:gd name="connsiteX110" fmla="*/ 173706 w 354905"/>
                <a:gd name="connsiteY110" fmla="*/ 99949 h 359283"/>
                <a:gd name="connsiteX111" fmla="*/ 100935 w 354905"/>
                <a:gd name="connsiteY111" fmla="*/ 136652 h 359283"/>
                <a:gd name="connsiteX112" fmla="*/ 73757 w 354905"/>
                <a:gd name="connsiteY112" fmla="*/ 122936 h 359283"/>
                <a:gd name="connsiteX113" fmla="*/ 173706 w 354905"/>
                <a:gd name="connsiteY113" fmla="*/ 72136 h 359283"/>
                <a:gd name="connsiteX114" fmla="*/ 173706 w 354905"/>
                <a:gd name="connsiteY114" fmla="*/ 99822 h 359283"/>
                <a:gd name="connsiteX115" fmla="*/ 97379 w 354905"/>
                <a:gd name="connsiteY115" fmla="*/ 143256 h 359283"/>
                <a:gd name="connsiteX116" fmla="*/ 97379 w 354905"/>
                <a:gd name="connsiteY116" fmla="*/ 215900 h 359283"/>
                <a:gd name="connsiteX117" fmla="*/ 69185 w 354905"/>
                <a:gd name="connsiteY117" fmla="*/ 230124 h 359283"/>
                <a:gd name="connsiteX118" fmla="*/ 69185 w 354905"/>
                <a:gd name="connsiteY118" fmla="*/ 230124 h 359283"/>
                <a:gd name="connsiteX119" fmla="*/ 69185 w 354905"/>
                <a:gd name="connsiteY119" fmla="*/ 128905 h 359283"/>
                <a:gd name="connsiteX120" fmla="*/ 97379 w 354905"/>
                <a:gd name="connsiteY120" fmla="*/ 143129 h 359283"/>
                <a:gd name="connsiteX121" fmla="*/ 101062 w 354905"/>
                <a:gd name="connsiteY121" fmla="*/ 222377 h 359283"/>
                <a:gd name="connsiteX122" fmla="*/ 173706 w 354905"/>
                <a:gd name="connsiteY122" fmla="*/ 259207 h 359283"/>
                <a:gd name="connsiteX123" fmla="*/ 173706 w 354905"/>
                <a:gd name="connsiteY123" fmla="*/ 286893 h 359283"/>
                <a:gd name="connsiteX124" fmla="*/ 73757 w 354905"/>
                <a:gd name="connsiteY124" fmla="*/ 236093 h 359283"/>
                <a:gd name="connsiteX125" fmla="*/ 100935 w 354905"/>
                <a:gd name="connsiteY125" fmla="*/ 222377 h 359283"/>
                <a:gd name="connsiteX126" fmla="*/ 181072 w 354905"/>
                <a:gd name="connsiteY126" fmla="*/ 259207 h 359283"/>
                <a:gd name="connsiteX127" fmla="*/ 253843 w 354905"/>
                <a:gd name="connsiteY127" fmla="*/ 222504 h 359283"/>
                <a:gd name="connsiteX128" fmla="*/ 281021 w 354905"/>
                <a:gd name="connsiteY128" fmla="*/ 236220 h 359283"/>
                <a:gd name="connsiteX129" fmla="*/ 181072 w 354905"/>
                <a:gd name="connsiteY129" fmla="*/ 287020 h 359283"/>
                <a:gd name="connsiteX130" fmla="*/ 181072 w 354905"/>
                <a:gd name="connsiteY130" fmla="*/ 259334 h 359283"/>
                <a:gd name="connsiteX131" fmla="*/ 257272 w 354905"/>
                <a:gd name="connsiteY131" fmla="*/ 215900 h 359283"/>
                <a:gd name="connsiteX132" fmla="*/ 257272 w 354905"/>
                <a:gd name="connsiteY132" fmla="*/ 143256 h 359283"/>
                <a:gd name="connsiteX133" fmla="*/ 285466 w 354905"/>
                <a:gd name="connsiteY133" fmla="*/ 129032 h 359283"/>
                <a:gd name="connsiteX134" fmla="*/ 285466 w 354905"/>
                <a:gd name="connsiteY134" fmla="*/ 129032 h 359283"/>
                <a:gd name="connsiteX135" fmla="*/ 285466 w 354905"/>
                <a:gd name="connsiteY135" fmla="*/ 230251 h 359283"/>
                <a:gd name="connsiteX136" fmla="*/ 257272 w 354905"/>
                <a:gd name="connsiteY136" fmla="*/ 216027 h 359283"/>
                <a:gd name="connsiteX137" fmla="*/ 321661 w 354905"/>
                <a:gd name="connsiteY137" fmla="*/ 102489 h 359283"/>
                <a:gd name="connsiteX138" fmla="*/ 290419 w 354905"/>
                <a:gd name="connsiteY138" fmla="*/ 118237 h 359283"/>
                <a:gd name="connsiteX139" fmla="*/ 181072 w 354905"/>
                <a:gd name="connsiteY139" fmla="*/ 62992 h 359283"/>
                <a:gd name="connsiteX140" fmla="*/ 181072 w 354905"/>
                <a:gd name="connsiteY140" fmla="*/ 30988 h 359283"/>
                <a:gd name="connsiteX141" fmla="*/ 321661 w 354905"/>
                <a:gd name="connsiteY141" fmla="*/ 102362 h 359283"/>
                <a:gd name="connsiteX142" fmla="*/ 321661 w 354905"/>
                <a:gd name="connsiteY142" fmla="*/ 102362 h 359283"/>
                <a:gd name="connsiteX143" fmla="*/ 173706 w 354905"/>
                <a:gd name="connsiteY143" fmla="*/ 31115 h 359283"/>
                <a:gd name="connsiteX144" fmla="*/ 173706 w 354905"/>
                <a:gd name="connsiteY144" fmla="*/ 63119 h 359283"/>
                <a:gd name="connsiteX145" fmla="*/ 64232 w 354905"/>
                <a:gd name="connsiteY145" fmla="*/ 118364 h 359283"/>
                <a:gd name="connsiteX146" fmla="*/ 33117 w 354905"/>
                <a:gd name="connsiteY146" fmla="*/ 102616 h 359283"/>
                <a:gd name="connsiteX147" fmla="*/ 173706 w 354905"/>
                <a:gd name="connsiteY147" fmla="*/ 31242 h 359283"/>
                <a:gd name="connsiteX148" fmla="*/ 173706 w 354905"/>
                <a:gd name="connsiteY148" fmla="*/ 31242 h 359283"/>
                <a:gd name="connsiteX149" fmla="*/ 28418 w 354905"/>
                <a:gd name="connsiteY149" fmla="*/ 108458 h 359283"/>
                <a:gd name="connsiteX150" fmla="*/ 60676 w 354905"/>
                <a:gd name="connsiteY150" fmla="*/ 124714 h 359283"/>
                <a:gd name="connsiteX151" fmla="*/ 60676 w 354905"/>
                <a:gd name="connsiteY151" fmla="*/ 234442 h 359283"/>
                <a:gd name="connsiteX152" fmla="*/ 28418 w 354905"/>
                <a:gd name="connsiteY152" fmla="*/ 250698 h 359283"/>
                <a:gd name="connsiteX153" fmla="*/ 28418 w 354905"/>
                <a:gd name="connsiteY153" fmla="*/ 108331 h 359283"/>
                <a:gd name="connsiteX154" fmla="*/ 28418 w 354905"/>
                <a:gd name="connsiteY154" fmla="*/ 108331 h 359283"/>
                <a:gd name="connsiteX155" fmla="*/ 33117 w 354905"/>
                <a:gd name="connsiteY155" fmla="*/ 256794 h 359283"/>
                <a:gd name="connsiteX156" fmla="*/ 64359 w 354905"/>
                <a:gd name="connsiteY156" fmla="*/ 241046 h 359283"/>
                <a:gd name="connsiteX157" fmla="*/ 64359 w 354905"/>
                <a:gd name="connsiteY157" fmla="*/ 241046 h 359283"/>
                <a:gd name="connsiteX158" fmla="*/ 173706 w 354905"/>
                <a:gd name="connsiteY158" fmla="*/ 296291 h 359283"/>
                <a:gd name="connsiteX159" fmla="*/ 173706 w 354905"/>
                <a:gd name="connsiteY159" fmla="*/ 328295 h 359283"/>
                <a:gd name="connsiteX160" fmla="*/ 33117 w 354905"/>
                <a:gd name="connsiteY160" fmla="*/ 256921 h 359283"/>
                <a:gd name="connsiteX161" fmla="*/ 33117 w 354905"/>
                <a:gd name="connsiteY161" fmla="*/ 256921 h 359283"/>
                <a:gd name="connsiteX162" fmla="*/ 181072 w 354905"/>
                <a:gd name="connsiteY162" fmla="*/ 328168 h 359283"/>
                <a:gd name="connsiteX163" fmla="*/ 181072 w 354905"/>
                <a:gd name="connsiteY163" fmla="*/ 296164 h 359283"/>
                <a:gd name="connsiteX164" fmla="*/ 290419 w 354905"/>
                <a:gd name="connsiteY164" fmla="*/ 240919 h 359283"/>
                <a:gd name="connsiteX165" fmla="*/ 321661 w 354905"/>
                <a:gd name="connsiteY165" fmla="*/ 256667 h 359283"/>
                <a:gd name="connsiteX166" fmla="*/ 181072 w 354905"/>
                <a:gd name="connsiteY166" fmla="*/ 328041 h 359283"/>
                <a:gd name="connsiteX167" fmla="*/ 181072 w 354905"/>
                <a:gd name="connsiteY167" fmla="*/ 328041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54905" h="359283">
                  <a:moveTo>
                    <a:pt x="352903" y="264033"/>
                  </a:moveTo>
                  <a:lnTo>
                    <a:pt x="334996" y="255016"/>
                  </a:lnTo>
                  <a:cubicBezTo>
                    <a:pt x="323185" y="205359"/>
                    <a:pt x="323185" y="153670"/>
                    <a:pt x="334996" y="104013"/>
                  </a:cubicBezTo>
                  <a:lnTo>
                    <a:pt x="352903" y="94996"/>
                  </a:lnTo>
                  <a:cubicBezTo>
                    <a:pt x="354554" y="93980"/>
                    <a:pt x="355189" y="91948"/>
                    <a:pt x="354300" y="90170"/>
                  </a:cubicBezTo>
                  <a:cubicBezTo>
                    <a:pt x="353411" y="88392"/>
                    <a:pt x="351379" y="87630"/>
                    <a:pt x="349601" y="88392"/>
                  </a:cubicBezTo>
                  <a:lnTo>
                    <a:pt x="331440" y="97536"/>
                  </a:lnTo>
                  <a:cubicBezTo>
                    <a:pt x="276957" y="82042"/>
                    <a:pt x="225903" y="56388"/>
                    <a:pt x="181199" y="21590"/>
                  </a:cubicBezTo>
                  <a:lnTo>
                    <a:pt x="181199" y="3683"/>
                  </a:lnTo>
                  <a:cubicBezTo>
                    <a:pt x="181199" y="1651"/>
                    <a:pt x="179548" y="0"/>
                    <a:pt x="177516" y="0"/>
                  </a:cubicBezTo>
                  <a:cubicBezTo>
                    <a:pt x="175484" y="0"/>
                    <a:pt x="173833" y="1651"/>
                    <a:pt x="173833" y="3683"/>
                  </a:cubicBezTo>
                  <a:lnTo>
                    <a:pt x="173833" y="21590"/>
                  </a:lnTo>
                  <a:cubicBezTo>
                    <a:pt x="129002" y="56261"/>
                    <a:pt x="77948" y="82042"/>
                    <a:pt x="23465" y="97536"/>
                  </a:cubicBezTo>
                  <a:lnTo>
                    <a:pt x="5304" y="88392"/>
                  </a:lnTo>
                  <a:cubicBezTo>
                    <a:pt x="3526" y="87630"/>
                    <a:pt x="1494" y="88392"/>
                    <a:pt x="605" y="90170"/>
                  </a:cubicBezTo>
                  <a:cubicBezTo>
                    <a:pt x="-284" y="91948"/>
                    <a:pt x="351" y="93980"/>
                    <a:pt x="2002" y="94996"/>
                  </a:cubicBezTo>
                  <a:lnTo>
                    <a:pt x="19909" y="104140"/>
                  </a:lnTo>
                  <a:cubicBezTo>
                    <a:pt x="31974" y="153797"/>
                    <a:pt x="31974" y="205486"/>
                    <a:pt x="19909" y="255143"/>
                  </a:cubicBezTo>
                  <a:lnTo>
                    <a:pt x="2002" y="264287"/>
                  </a:lnTo>
                  <a:cubicBezTo>
                    <a:pt x="478" y="265049"/>
                    <a:pt x="-284" y="266827"/>
                    <a:pt x="97" y="268478"/>
                  </a:cubicBezTo>
                  <a:cubicBezTo>
                    <a:pt x="478" y="270129"/>
                    <a:pt x="2002" y="271272"/>
                    <a:pt x="3653" y="271272"/>
                  </a:cubicBezTo>
                  <a:cubicBezTo>
                    <a:pt x="4288" y="271272"/>
                    <a:pt x="4796" y="271145"/>
                    <a:pt x="5304" y="270891"/>
                  </a:cubicBezTo>
                  <a:lnTo>
                    <a:pt x="23465" y="261747"/>
                  </a:lnTo>
                  <a:lnTo>
                    <a:pt x="23465" y="261747"/>
                  </a:lnTo>
                  <a:cubicBezTo>
                    <a:pt x="77948" y="277241"/>
                    <a:pt x="129002" y="303022"/>
                    <a:pt x="173833" y="337693"/>
                  </a:cubicBezTo>
                  <a:lnTo>
                    <a:pt x="173833" y="355600"/>
                  </a:lnTo>
                  <a:cubicBezTo>
                    <a:pt x="173833" y="357632"/>
                    <a:pt x="175484" y="359283"/>
                    <a:pt x="177516" y="359283"/>
                  </a:cubicBezTo>
                  <a:cubicBezTo>
                    <a:pt x="179548" y="359283"/>
                    <a:pt x="181199" y="357632"/>
                    <a:pt x="181199" y="355600"/>
                  </a:cubicBezTo>
                  <a:lnTo>
                    <a:pt x="181199" y="337693"/>
                  </a:lnTo>
                  <a:cubicBezTo>
                    <a:pt x="225903" y="303022"/>
                    <a:pt x="276957" y="277241"/>
                    <a:pt x="331440" y="261747"/>
                  </a:cubicBezTo>
                  <a:lnTo>
                    <a:pt x="349601" y="270891"/>
                  </a:lnTo>
                  <a:lnTo>
                    <a:pt x="349601" y="270891"/>
                  </a:lnTo>
                  <a:cubicBezTo>
                    <a:pt x="349601" y="270891"/>
                    <a:pt x="350744" y="271272"/>
                    <a:pt x="351252" y="271272"/>
                  </a:cubicBezTo>
                  <a:cubicBezTo>
                    <a:pt x="352903" y="271272"/>
                    <a:pt x="354427" y="270129"/>
                    <a:pt x="354808" y="268478"/>
                  </a:cubicBezTo>
                  <a:cubicBezTo>
                    <a:pt x="355189" y="266827"/>
                    <a:pt x="354427" y="265049"/>
                    <a:pt x="352903" y="264287"/>
                  </a:cubicBezTo>
                  <a:lnTo>
                    <a:pt x="352903" y="264287"/>
                  </a:lnTo>
                  <a:close/>
                  <a:moveTo>
                    <a:pt x="326360" y="250698"/>
                  </a:moveTo>
                  <a:lnTo>
                    <a:pt x="293975" y="234315"/>
                  </a:lnTo>
                  <a:lnTo>
                    <a:pt x="293975" y="234315"/>
                  </a:lnTo>
                  <a:cubicBezTo>
                    <a:pt x="285466" y="198247"/>
                    <a:pt x="285466" y="160655"/>
                    <a:pt x="293975" y="124587"/>
                  </a:cubicBezTo>
                  <a:lnTo>
                    <a:pt x="326360" y="108204"/>
                  </a:lnTo>
                  <a:lnTo>
                    <a:pt x="326360" y="108204"/>
                  </a:lnTo>
                  <a:cubicBezTo>
                    <a:pt x="316073" y="155067"/>
                    <a:pt x="316073" y="203708"/>
                    <a:pt x="326360" y="250571"/>
                  </a:cubicBezTo>
                  <a:lnTo>
                    <a:pt x="326360" y="250571"/>
                  </a:lnTo>
                  <a:close/>
                  <a:moveTo>
                    <a:pt x="181072" y="146685"/>
                  </a:moveTo>
                  <a:cubicBezTo>
                    <a:pt x="189200" y="152273"/>
                    <a:pt x="198090" y="156845"/>
                    <a:pt x="207361" y="160147"/>
                  </a:cubicBezTo>
                  <a:lnTo>
                    <a:pt x="181072" y="173482"/>
                  </a:lnTo>
                  <a:lnTo>
                    <a:pt x="181072" y="146685"/>
                  </a:lnTo>
                  <a:close/>
                  <a:moveTo>
                    <a:pt x="173706" y="173482"/>
                  </a:moveTo>
                  <a:lnTo>
                    <a:pt x="147417" y="160147"/>
                  </a:lnTo>
                  <a:lnTo>
                    <a:pt x="147417" y="160147"/>
                  </a:lnTo>
                  <a:cubicBezTo>
                    <a:pt x="156688" y="156718"/>
                    <a:pt x="165578" y="152273"/>
                    <a:pt x="173706" y="146685"/>
                  </a:cubicBezTo>
                  <a:lnTo>
                    <a:pt x="173706" y="173482"/>
                  </a:lnTo>
                  <a:close/>
                  <a:moveTo>
                    <a:pt x="169134" y="179578"/>
                  </a:moveTo>
                  <a:lnTo>
                    <a:pt x="142845" y="192913"/>
                  </a:lnTo>
                  <a:lnTo>
                    <a:pt x="142845" y="192913"/>
                  </a:lnTo>
                  <a:cubicBezTo>
                    <a:pt x="144115" y="184150"/>
                    <a:pt x="144115" y="175133"/>
                    <a:pt x="142845" y="166370"/>
                  </a:cubicBezTo>
                  <a:lnTo>
                    <a:pt x="169134" y="179578"/>
                  </a:lnTo>
                  <a:close/>
                  <a:moveTo>
                    <a:pt x="173706" y="185547"/>
                  </a:moveTo>
                  <a:lnTo>
                    <a:pt x="173706" y="212344"/>
                  </a:lnTo>
                  <a:cubicBezTo>
                    <a:pt x="165578" y="206756"/>
                    <a:pt x="156688" y="202184"/>
                    <a:pt x="147417" y="198882"/>
                  </a:cubicBezTo>
                  <a:lnTo>
                    <a:pt x="173706" y="185547"/>
                  </a:lnTo>
                  <a:close/>
                  <a:moveTo>
                    <a:pt x="181072" y="185547"/>
                  </a:moveTo>
                  <a:lnTo>
                    <a:pt x="207361" y="198882"/>
                  </a:lnTo>
                  <a:cubicBezTo>
                    <a:pt x="198090" y="202184"/>
                    <a:pt x="189200" y="206756"/>
                    <a:pt x="181072" y="212344"/>
                  </a:cubicBezTo>
                  <a:lnTo>
                    <a:pt x="181072" y="185547"/>
                  </a:lnTo>
                  <a:close/>
                  <a:moveTo>
                    <a:pt x="185517" y="179578"/>
                  </a:moveTo>
                  <a:lnTo>
                    <a:pt x="211806" y="166370"/>
                  </a:lnTo>
                  <a:lnTo>
                    <a:pt x="211806" y="166370"/>
                  </a:lnTo>
                  <a:cubicBezTo>
                    <a:pt x="210536" y="175133"/>
                    <a:pt x="210536" y="184150"/>
                    <a:pt x="211806" y="192913"/>
                  </a:cubicBezTo>
                  <a:lnTo>
                    <a:pt x="185517" y="179578"/>
                  </a:lnTo>
                  <a:close/>
                  <a:moveTo>
                    <a:pt x="216505" y="155575"/>
                  </a:moveTo>
                  <a:cubicBezTo>
                    <a:pt x="203678" y="151892"/>
                    <a:pt x="191740" y="145796"/>
                    <a:pt x="181072" y="137795"/>
                  </a:cubicBezTo>
                  <a:lnTo>
                    <a:pt x="181072" y="109347"/>
                  </a:lnTo>
                  <a:cubicBezTo>
                    <a:pt x="200249" y="123317"/>
                    <a:pt x="221712" y="134239"/>
                    <a:pt x="244318" y="141605"/>
                  </a:cubicBezTo>
                  <a:lnTo>
                    <a:pt x="216505" y="155575"/>
                  </a:lnTo>
                  <a:close/>
                  <a:moveTo>
                    <a:pt x="173706" y="137795"/>
                  </a:moveTo>
                  <a:cubicBezTo>
                    <a:pt x="163038" y="145796"/>
                    <a:pt x="150973" y="151892"/>
                    <a:pt x="138146" y="155575"/>
                  </a:cubicBezTo>
                  <a:lnTo>
                    <a:pt x="110333" y="141605"/>
                  </a:lnTo>
                  <a:lnTo>
                    <a:pt x="110333" y="141605"/>
                  </a:lnTo>
                  <a:cubicBezTo>
                    <a:pt x="133066" y="134366"/>
                    <a:pt x="154402" y="123444"/>
                    <a:pt x="173579" y="109474"/>
                  </a:cubicBezTo>
                  <a:lnTo>
                    <a:pt x="173579" y="137922"/>
                  </a:lnTo>
                  <a:close/>
                  <a:moveTo>
                    <a:pt x="134590" y="162179"/>
                  </a:moveTo>
                  <a:cubicBezTo>
                    <a:pt x="137130" y="173736"/>
                    <a:pt x="137130" y="185547"/>
                    <a:pt x="134590" y="197104"/>
                  </a:cubicBezTo>
                  <a:lnTo>
                    <a:pt x="105888" y="211582"/>
                  </a:lnTo>
                  <a:cubicBezTo>
                    <a:pt x="109952" y="190500"/>
                    <a:pt x="109952" y="168656"/>
                    <a:pt x="105888" y="147574"/>
                  </a:cubicBezTo>
                  <a:lnTo>
                    <a:pt x="134590" y="162052"/>
                  </a:lnTo>
                  <a:close/>
                  <a:moveTo>
                    <a:pt x="138273" y="203581"/>
                  </a:moveTo>
                  <a:cubicBezTo>
                    <a:pt x="151100" y="207391"/>
                    <a:pt x="163038" y="213360"/>
                    <a:pt x="173706" y="221361"/>
                  </a:cubicBezTo>
                  <a:lnTo>
                    <a:pt x="173706" y="249809"/>
                  </a:lnTo>
                  <a:lnTo>
                    <a:pt x="173706" y="249809"/>
                  </a:lnTo>
                  <a:cubicBezTo>
                    <a:pt x="154402" y="235839"/>
                    <a:pt x="133066" y="224917"/>
                    <a:pt x="110460" y="217551"/>
                  </a:cubicBezTo>
                  <a:lnTo>
                    <a:pt x="138273" y="203581"/>
                  </a:lnTo>
                  <a:close/>
                  <a:moveTo>
                    <a:pt x="181072" y="221361"/>
                  </a:moveTo>
                  <a:cubicBezTo>
                    <a:pt x="191740" y="213360"/>
                    <a:pt x="203678" y="207264"/>
                    <a:pt x="216505" y="203581"/>
                  </a:cubicBezTo>
                  <a:lnTo>
                    <a:pt x="244318" y="217551"/>
                  </a:lnTo>
                  <a:lnTo>
                    <a:pt x="244318" y="217551"/>
                  </a:lnTo>
                  <a:cubicBezTo>
                    <a:pt x="221712" y="224790"/>
                    <a:pt x="200376" y="235712"/>
                    <a:pt x="181072" y="249682"/>
                  </a:cubicBezTo>
                  <a:lnTo>
                    <a:pt x="181072" y="221234"/>
                  </a:lnTo>
                  <a:close/>
                  <a:moveTo>
                    <a:pt x="220188" y="196977"/>
                  </a:moveTo>
                  <a:cubicBezTo>
                    <a:pt x="217648" y="185420"/>
                    <a:pt x="217648" y="173609"/>
                    <a:pt x="220188" y="162052"/>
                  </a:cubicBezTo>
                  <a:lnTo>
                    <a:pt x="248890" y="147574"/>
                  </a:lnTo>
                  <a:cubicBezTo>
                    <a:pt x="244826" y="168656"/>
                    <a:pt x="244826" y="190500"/>
                    <a:pt x="248890" y="211582"/>
                  </a:cubicBezTo>
                  <a:lnTo>
                    <a:pt x="220188" y="197104"/>
                  </a:lnTo>
                  <a:close/>
                  <a:moveTo>
                    <a:pt x="253843" y="136779"/>
                  </a:moveTo>
                  <a:lnTo>
                    <a:pt x="253843" y="136779"/>
                  </a:lnTo>
                  <a:cubicBezTo>
                    <a:pt x="227554" y="129159"/>
                    <a:pt x="202789" y="116713"/>
                    <a:pt x="181072" y="99949"/>
                  </a:cubicBezTo>
                  <a:lnTo>
                    <a:pt x="181072" y="72263"/>
                  </a:lnTo>
                  <a:cubicBezTo>
                    <a:pt x="211298" y="94742"/>
                    <a:pt x="245080" y="111887"/>
                    <a:pt x="281021" y="123063"/>
                  </a:cubicBezTo>
                  <a:lnTo>
                    <a:pt x="253843" y="136779"/>
                  </a:lnTo>
                  <a:close/>
                  <a:moveTo>
                    <a:pt x="173706" y="99949"/>
                  </a:moveTo>
                  <a:cubicBezTo>
                    <a:pt x="151989" y="116586"/>
                    <a:pt x="127351" y="129032"/>
                    <a:pt x="100935" y="136652"/>
                  </a:cubicBezTo>
                  <a:lnTo>
                    <a:pt x="73757" y="122936"/>
                  </a:lnTo>
                  <a:cubicBezTo>
                    <a:pt x="109698" y="111760"/>
                    <a:pt x="143480" y="94615"/>
                    <a:pt x="173706" y="72136"/>
                  </a:cubicBezTo>
                  <a:lnTo>
                    <a:pt x="173706" y="99822"/>
                  </a:lnTo>
                  <a:close/>
                  <a:moveTo>
                    <a:pt x="97379" y="143256"/>
                  </a:moveTo>
                  <a:cubicBezTo>
                    <a:pt x="102967" y="167132"/>
                    <a:pt x="102967" y="192024"/>
                    <a:pt x="97379" y="215900"/>
                  </a:cubicBezTo>
                  <a:lnTo>
                    <a:pt x="69185" y="230124"/>
                  </a:lnTo>
                  <a:lnTo>
                    <a:pt x="69185" y="230124"/>
                  </a:lnTo>
                  <a:cubicBezTo>
                    <a:pt x="76170" y="196723"/>
                    <a:pt x="76170" y="162306"/>
                    <a:pt x="69185" y="128905"/>
                  </a:cubicBezTo>
                  <a:lnTo>
                    <a:pt x="97379" y="143129"/>
                  </a:lnTo>
                  <a:close/>
                  <a:moveTo>
                    <a:pt x="101062" y="222377"/>
                  </a:moveTo>
                  <a:cubicBezTo>
                    <a:pt x="127351" y="229997"/>
                    <a:pt x="151989" y="242443"/>
                    <a:pt x="173706" y="259207"/>
                  </a:cubicBezTo>
                  <a:lnTo>
                    <a:pt x="173706" y="286893"/>
                  </a:lnTo>
                  <a:cubicBezTo>
                    <a:pt x="143480" y="264414"/>
                    <a:pt x="109698" y="247269"/>
                    <a:pt x="73757" y="236093"/>
                  </a:cubicBezTo>
                  <a:lnTo>
                    <a:pt x="100935" y="222377"/>
                  </a:lnTo>
                  <a:close/>
                  <a:moveTo>
                    <a:pt x="181072" y="259207"/>
                  </a:moveTo>
                  <a:cubicBezTo>
                    <a:pt x="202789" y="242570"/>
                    <a:pt x="227427" y="230124"/>
                    <a:pt x="253843" y="222504"/>
                  </a:cubicBezTo>
                  <a:lnTo>
                    <a:pt x="281021" y="236220"/>
                  </a:lnTo>
                  <a:cubicBezTo>
                    <a:pt x="245080" y="247396"/>
                    <a:pt x="211298" y="264541"/>
                    <a:pt x="181072" y="287020"/>
                  </a:cubicBezTo>
                  <a:lnTo>
                    <a:pt x="181072" y="259334"/>
                  </a:lnTo>
                  <a:close/>
                  <a:moveTo>
                    <a:pt x="257272" y="215900"/>
                  </a:moveTo>
                  <a:cubicBezTo>
                    <a:pt x="251684" y="192024"/>
                    <a:pt x="251684" y="167132"/>
                    <a:pt x="257272" y="143256"/>
                  </a:cubicBezTo>
                  <a:lnTo>
                    <a:pt x="285466" y="129032"/>
                  </a:lnTo>
                  <a:lnTo>
                    <a:pt x="285466" y="129032"/>
                  </a:lnTo>
                  <a:cubicBezTo>
                    <a:pt x="278481" y="162433"/>
                    <a:pt x="278481" y="196850"/>
                    <a:pt x="285466" y="230251"/>
                  </a:cubicBezTo>
                  <a:lnTo>
                    <a:pt x="257272" y="216027"/>
                  </a:lnTo>
                  <a:close/>
                  <a:moveTo>
                    <a:pt x="321661" y="102489"/>
                  </a:moveTo>
                  <a:lnTo>
                    <a:pt x="290419" y="118237"/>
                  </a:lnTo>
                  <a:cubicBezTo>
                    <a:pt x="250795" y="106934"/>
                    <a:pt x="213711" y="88265"/>
                    <a:pt x="181072" y="62992"/>
                  </a:cubicBezTo>
                  <a:lnTo>
                    <a:pt x="181072" y="30988"/>
                  </a:lnTo>
                  <a:cubicBezTo>
                    <a:pt x="223363" y="62865"/>
                    <a:pt x="270988" y="87122"/>
                    <a:pt x="321661" y="102362"/>
                  </a:cubicBezTo>
                  <a:lnTo>
                    <a:pt x="321661" y="102362"/>
                  </a:lnTo>
                  <a:close/>
                  <a:moveTo>
                    <a:pt x="173706" y="31115"/>
                  </a:moveTo>
                  <a:lnTo>
                    <a:pt x="173706" y="63119"/>
                  </a:lnTo>
                  <a:cubicBezTo>
                    <a:pt x="141067" y="88265"/>
                    <a:pt x="103856" y="107061"/>
                    <a:pt x="64232" y="118364"/>
                  </a:cubicBezTo>
                  <a:lnTo>
                    <a:pt x="33117" y="102616"/>
                  </a:lnTo>
                  <a:cubicBezTo>
                    <a:pt x="83790" y="87249"/>
                    <a:pt x="131415" y="63119"/>
                    <a:pt x="173706" y="31242"/>
                  </a:cubicBezTo>
                  <a:lnTo>
                    <a:pt x="173706" y="31242"/>
                  </a:lnTo>
                  <a:close/>
                  <a:moveTo>
                    <a:pt x="28418" y="108458"/>
                  </a:moveTo>
                  <a:lnTo>
                    <a:pt x="60676" y="124714"/>
                  </a:lnTo>
                  <a:cubicBezTo>
                    <a:pt x="69185" y="160782"/>
                    <a:pt x="69185" y="198374"/>
                    <a:pt x="60676" y="234442"/>
                  </a:cubicBezTo>
                  <a:lnTo>
                    <a:pt x="28418" y="250698"/>
                  </a:lnTo>
                  <a:cubicBezTo>
                    <a:pt x="38832" y="203835"/>
                    <a:pt x="38832" y="155321"/>
                    <a:pt x="28418" y="108331"/>
                  </a:cubicBezTo>
                  <a:lnTo>
                    <a:pt x="28418" y="108331"/>
                  </a:lnTo>
                  <a:close/>
                  <a:moveTo>
                    <a:pt x="33117" y="256794"/>
                  </a:moveTo>
                  <a:lnTo>
                    <a:pt x="64359" y="241046"/>
                  </a:lnTo>
                  <a:lnTo>
                    <a:pt x="64359" y="241046"/>
                  </a:lnTo>
                  <a:cubicBezTo>
                    <a:pt x="103983" y="252349"/>
                    <a:pt x="141067" y="271018"/>
                    <a:pt x="173706" y="296291"/>
                  </a:cubicBezTo>
                  <a:lnTo>
                    <a:pt x="173706" y="328295"/>
                  </a:lnTo>
                  <a:cubicBezTo>
                    <a:pt x="131415" y="296418"/>
                    <a:pt x="83790" y="272288"/>
                    <a:pt x="33117" y="256921"/>
                  </a:cubicBezTo>
                  <a:lnTo>
                    <a:pt x="33117" y="256921"/>
                  </a:lnTo>
                  <a:close/>
                  <a:moveTo>
                    <a:pt x="181072" y="328168"/>
                  </a:moveTo>
                  <a:lnTo>
                    <a:pt x="181072" y="296164"/>
                  </a:lnTo>
                  <a:cubicBezTo>
                    <a:pt x="213711" y="271018"/>
                    <a:pt x="250795" y="252222"/>
                    <a:pt x="290419" y="240919"/>
                  </a:cubicBezTo>
                  <a:lnTo>
                    <a:pt x="321661" y="256667"/>
                  </a:lnTo>
                  <a:cubicBezTo>
                    <a:pt x="270988" y="272034"/>
                    <a:pt x="223363" y="296164"/>
                    <a:pt x="181072" y="328041"/>
                  </a:cubicBezTo>
                  <a:lnTo>
                    <a:pt x="181072" y="328041"/>
                  </a:lnTo>
                  <a:close/>
                </a:path>
              </a:pathLst>
            </a:custGeom>
            <a:solidFill>
              <a:srgbClr val="FFFFFF"/>
            </a:solidFill>
            <a:ln w="12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88" name="Tekstvak 87">
            <a:extLst>
              <a:ext uri="{FF2B5EF4-FFF2-40B4-BE49-F238E27FC236}">
                <a16:creationId xmlns:a16="http://schemas.microsoft.com/office/drawing/2014/main" id="{C506B2F9-2953-7C62-7065-822915DFBAC7}"/>
              </a:ext>
            </a:extLst>
          </p:cNvPr>
          <p:cNvSpPr txBox="1"/>
          <p:nvPr/>
        </p:nvSpPr>
        <p:spPr>
          <a:xfrm>
            <a:off x="9479982" y="674528"/>
            <a:ext cx="112530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Bijlage</a:t>
            </a:r>
          </a:p>
          <a:p>
            <a:r>
              <a:rPr lang="nl-NL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Spinnenweb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47D8B690-FBD2-AFE7-F426-6D89EF15B263}"/>
              </a:ext>
            </a:extLst>
          </p:cNvPr>
          <p:cNvSpPr txBox="1"/>
          <p:nvPr/>
        </p:nvSpPr>
        <p:spPr>
          <a:xfrm>
            <a:off x="9479982" y="1608853"/>
            <a:ext cx="942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zeer goed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1F6E743B-18D3-D787-1346-5A371B211A17}"/>
              </a:ext>
            </a:extLst>
          </p:cNvPr>
          <p:cNvSpPr txBox="1"/>
          <p:nvPr/>
        </p:nvSpPr>
        <p:spPr>
          <a:xfrm>
            <a:off x="9479982" y="2042133"/>
            <a:ext cx="60112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goed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2EA88F40-EBE4-D8DB-AD5E-7FEB6286D8FA}"/>
              </a:ext>
            </a:extLst>
          </p:cNvPr>
          <p:cNvSpPr txBox="1"/>
          <p:nvPr/>
        </p:nvSpPr>
        <p:spPr>
          <a:xfrm>
            <a:off x="9479982" y="2475413"/>
            <a:ext cx="7453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redelijk</a:t>
            </a:r>
          </a:p>
        </p:txBody>
      </p: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E430A64B-71F0-2214-160D-F264FAD4B6C9}"/>
              </a:ext>
            </a:extLst>
          </p:cNvPr>
          <p:cNvCxnSpPr>
            <a:cxnSpLocks/>
          </p:cNvCxnSpPr>
          <p:nvPr/>
        </p:nvCxnSpPr>
        <p:spPr>
          <a:xfrm>
            <a:off x="9479982" y="191782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E8B579BC-93E9-60FB-D520-EEDFEF6AD104}"/>
              </a:ext>
            </a:extLst>
          </p:cNvPr>
          <p:cNvCxnSpPr>
            <a:cxnSpLocks/>
          </p:cNvCxnSpPr>
          <p:nvPr/>
        </p:nvCxnSpPr>
        <p:spPr>
          <a:xfrm>
            <a:off x="9479982" y="235110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91EF366C-46AC-6453-38C4-81A49BDEDC3B}"/>
              </a:ext>
            </a:extLst>
          </p:cNvPr>
          <p:cNvCxnSpPr>
            <a:cxnSpLocks/>
          </p:cNvCxnSpPr>
          <p:nvPr/>
        </p:nvCxnSpPr>
        <p:spPr>
          <a:xfrm>
            <a:off x="9479982" y="278438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vak 94">
            <a:extLst>
              <a:ext uri="{FF2B5EF4-FFF2-40B4-BE49-F238E27FC236}">
                <a16:creationId xmlns:a16="http://schemas.microsoft.com/office/drawing/2014/main" id="{A25AFB71-1AAA-6842-8CA4-2C9C9F720C42}"/>
              </a:ext>
            </a:extLst>
          </p:cNvPr>
          <p:cNvSpPr txBox="1"/>
          <p:nvPr/>
        </p:nvSpPr>
        <p:spPr>
          <a:xfrm>
            <a:off x="9479982" y="2908693"/>
            <a:ext cx="14459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behoeft aandacht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4DDF099F-900E-4EEF-3AC7-43B51DF0CB12}"/>
              </a:ext>
            </a:extLst>
          </p:cNvPr>
          <p:cNvSpPr txBox="1"/>
          <p:nvPr/>
        </p:nvSpPr>
        <p:spPr>
          <a:xfrm>
            <a:off x="9479982" y="3341975"/>
            <a:ext cx="6620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slecht</a:t>
            </a:r>
          </a:p>
        </p:txBody>
      </p: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B3F5B58A-CB9D-A1ED-E7DE-1D17A661243B}"/>
              </a:ext>
            </a:extLst>
          </p:cNvPr>
          <p:cNvCxnSpPr>
            <a:cxnSpLocks/>
          </p:cNvCxnSpPr>
          <p:nvPr/>
        </p:nvCxnSpPr>
        <p:spPr>
          <a:xfrm>
            <a:off x="9479982" y="321766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ijdelijke aanduiding voor tekst 106">
            <a:extLst>
              <a:ext uri="{FF2B5EF4-FFF2-40B4-BE49-F238E27FC236}">
                <a16:creationId xmlns:a16="http://schemas.microsoft.com/office/drawing/2014/main" id="{877483A7-B426-4F05-F761-345870E593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1908" y="1418721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08" name="Tijdelijke aanduiding voor tekst 106">
            <a:extLst>
              <a:ext uri="{FF2B5EF4-FFF2-40B4-BE49-F238E27FC236}">
                <a16:creationId xmlns:a16="http://schemas.microsoft.com/office/drawing/2014/main" id="{59F31CA1-C147-0E7C-9984-9A96970BE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79" y="2198090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09" name="Tijdelijke aanduiding voor tekst 106">
            <a:extLst>
              <a:ext uri="{FF2B5EF4-FFF2-40B4-BE49-F238E27FC236}">
                <a16:creationId xmlns:a16="http://schemas.microsoft.com/office/drawing/2014/main" id="{0B4EB115-1BD0-221A-97E0-7780D0509E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9501" y="3216122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0" name="Tijdelijke aanduiding voor tekst 106">
            <a:extLst>
              <a:ext uri="{FF2B5EF4-FFF2-40B4-BE49-F238E27FC236}">
                <a16:creationId xmlns:a16="http://schemas.microsoft.com/office/drawing/2014/main" id="{4C8DBF73-70EF-E006-0084-1043BCDBF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479" y="4247075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1" name="Tijdelijke aanduiding voor tekst 106">
            <a:extLst>
              <a:ext uri="{FF2B5EF4-FFF2-40B4-BE49-F238E27FC236}">
                <a16:creationId xmlns:a16="http://schemas.microsoft.com/office/drawing/2014/main" id="{71F3AF95-871A-1229-7C34-742CEA92E4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1908" y="5009236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2" name="Tijdelijke aanduiding voor tekst 106">
            <a:extLst>
              <a:ext uri="{FF2B5EF4-FFF2-40B4-BE49-F238E27FC236}">
                <a16:creationId xmlns:a16="http://schemas.microsoft.com/office/drawing/2014/main" id="{18643F05-DB87-3B77-1059-DC463F406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2090" y="5323338"/>
            <a:ext cx="1558162" cy="44226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3" name="Tijdelijke aanduiding voor tekst 106">
            <a:extLst>
              <a:ext uri="{FF2B5EF4-FFF2-40B4-BE49-F238E27FC236}">
                <a16:creationId xmlns:a16="http://schemas.microsoft.com/office/drawing/2014/main" id="{919981A5-2E3C-919E-AD1D-0A9ED5A500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2276" y="5007077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4" name="Tijdelijke aanduiding voor tekst 106">
            <a:extLst>
              <a:ext uri="{FF2B5EF4-FFF2-40B4-BE49-F238E27FC236}">
                <a16:creationId xmlns:a16="http://schemas.microsoft.com/office/drawing/2014/main" id="{550ED150-EBCE-52B6-68AB-015D2EF998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3705" y="4245869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5" name="Tijdelijke aanduiding voor tekst 106">
            <a:extLst>
              <a:ext uri="{FF2B5EF4-FFF2-40B4-BE49-F238E27FC236}">
                <a16:creationId xmlns:a16="http://schemas.microsoft.com/office/drawing/2014/main" id="{BFBDBD38-48F6-A7D1-70A1-0CF8F2EFE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83" y="3216122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6" name="Tijdelijke aanduiding voor tekst 106">
            <a:extLst>
              <a:ext uri="{FF2B5EF4-FFF2-40B4-BE49-F238E27FC236}">
                <a16:creationId xmlns:a16="http://schemas.microsoft.com/office/drawing/2014/main" id="{9C59B99D-4E05-B8BD-6B47-13A2AD0E88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3705" y="2194630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7" name="Tijdelijke aanduiding voor tekst 106">
            <a:extLst>
              <a:ext uri="{FF2B5EF4-FFF2-40B4-BE49-F238E27FC236}">
                <a16:creationId xmlns:a16="http://schemas.microsoft.com/office/drawing/2014/main" id="{E8DF61F2-5836-C776-5C4B-FA2B564D5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2276" y="1417009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DF15A037-AF26-FE5B-DFA3-4E0A7DDD37B5}"/>
              </a:ext>
            </a:extLst>
          </p:cNvPr>
          <p:cNvCxnSpPr>
            <a:cxnSpLocks/>
          </p:cNvCxnSpPr>
          <p:nvPr userDrawn="1"/>
        </p:nvCxnSpPr>
        <p:spPr>
          <a:xfrm>
            <a:off x="2716784" y="3427311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FCE43FF0-027F-3DE9-D446-66FA5CF9170A}"/>
              </a:ext>
            </a:extLst>
          </p:cNvPr>
          <p:cNvCxnSpPr>
            <a:cxnSpLocks/>
          </p:cNvCxnSpPr>
          <p:nvPr userDrawn="1"/>
        </p:nvCxnSpPr>
        <p:spPr>
          <a:xfrm>
            <a:off x="4551172" y="3427311"/>
            <a:ext cx="0" cy="18360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E2DB2C47-AB5B-C4B4-B5AB-FE6182364B19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0A88C355-D889-5E8E-6828-E7E0679E04C9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F4C0F961-DD18-57C0-9DB3-BE13E09E8F32}"/>
              </a:ext>
            </a:extLst>
          </p:cNvPr>
          <p:cNvCxnSpPr>
            <a:cxnSpLocks/>
          </p:cNvCxnSpPr>
          <p:nvPr userDrawn="1"/>
        </p:nvCxnSpPr>
        <p:spPr>
          <a:xfrm rot="72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echte verbindingslijn 140">
            <a:extLst>
              <a:ext uri="{FF2B5EF4-FFF2-40B4-BE49-F238E27FC236}">
                <a16:creationId xmlns:a16="http://schemas.microsoft.com/office/drawing/2014/main" id="{086632E8-AC31-9746-A09C-D679F39B87B2}"/>
              </a:ext>
            </a:extLst>
          </p:cNvPr>
          <p:cNvCxnSpPr>
            <a:cxnSpLocks/>
          </p:cNvCxnSpPr>
          <p:nvPr userDrawn="1"/>
        </p:nvCxnSpPr>
        <p:spPr>
          <a:xfrm rot="90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ijdelijke aanduiding voor tekst 118">
            <a:extLst>
              <a:ext uri="{FF2B5EF4-FFF2-40B4-BE49-F238E27FC236}">
                <a16:creationId xmlns:a16="http://schemas.microsoft.com/office/drawing/2014/main" id="{245FB067-7011-DF01-1A97-CFE18173D9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9111" y="3353308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2" name="Tijdelijke aanduiding voor tekst 118">
            <a:extLst>
              <a:ext uri="{FF2B5EF4-FFF2-40B4-BE49-F238E27FC236}">
                <a16:creationId xmlns:a16="http://schemas.microsoft.com/office/drawing/2014/main" id="{BD44850E-9132-EE6D-CEE0-A8DDE32AE8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5672" y="2428980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3" name="Tijdelijke aanduiding voor tekst 118">
            <a:extLst>
              <a:ext uri="{FF2B5EF4-FFF2-40B4-BE49-F238E27FC236}">
                <a16:creationId xmlns:a16="http://schemas.microsoft.com/office/drawing/2014/main" id="{8C8831DA-4694-97D1-8EE7-5D12D827A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2976" y="1742238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4" name="Tijdelijke aanduiding voor tekst 118">
            <a:extLst>
              <a:ext uri="{FF2B5EF4-FFF2-40B4-BE49-F238E27FC236}">
                <a16:creationId xmlns:a16="http://schemas.microsoft.com/office/drawing/2014/main" id="{8F798E53-7743-3E58-C9E8-C8A6A42A7B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51965" y="4267890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5" name="Tijdelijke aanduiding voor tekst 118">
            <a:extLst>
              <a:ext uri="{FF2B5EF4-FFF2-40B4-BE49-F238E27FC236}">
                <a16:creationId xmlns:a16="http://schemas.microsoft.com/office/drawing/2014/main" id="{6F2515FA-BF3A-1973-C748-C720C31AEA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45215" y="4959503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6" name="Tijdelijke aanduiding voor tekst 118">
            <a:extLst>
              <a:ext uri="{FF2B5EF4-FFF2-40B4-BE49-F238E27FC236}">
                <a16:creationId xmlns:a16="http://schemas.microsoft.com/office/drawing/2014/main" id="{DD74B026-2822-6CDF-90B5-A84FB71376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8573" y="5183938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7" name="Tijdelijke aanduiding voor tekst 118">
            <a:extLst>
              <a:ext uri="{FF2B5EF4-FFF2-40B4-BE49-F238E27FC236}">
                <a16:creationId xmlns:a16="http://schemas.microsoft.com/office/drawing/2014/main" id="{1BBA338E-3775-B94E-23FE-D5820CA125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5130" y="4943410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8" name="Tijdelijke aanduiding voor tekst 118">
            <a:extLst>
              <a:ext uri="{FF2B5EF4-FFF2-40B4-BE49-F238E27FC236}">
                <a16:creationId xmlns:a16="http://schemas.microsoft.com/office/drawing/2014/main" id="{165404D6-1DFC-A882-297B-46CAF08EC3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68789" y="4267890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9" name="Tijdelijke aanduiding voor tekst 118">
            <a:extLst>
              <a:ext uri="{FF2B5EF4-FFF2-40B4-BE49-F238E27FC236}">
                <a16:creationId xmlns:a16="http://schemas.microsoft.com/office/drawing/2014/main" id="{0FE5A36A-0EC1-0C90-E30B-A1A34DBF58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268" y="3346311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50" name="Tijdelijke aanduiding voor tekst 118">
            <a:extLst>
              <a:ext uri="{FF2B5EF4-FFF2-40B4-BE49-F238E27FC236}">
                <a16:creationId xmlns:a16="http://schemas.microsoft.com/office/drawing/2014/main" id="{955F7361-C379-01A1-5F03-7626DC6C54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71354" y="2427429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51" name="Tijdelijke aanduiding voor tekst 118">
            <a:extLst>
              <a:ext uri="{FF2B5EF4-FFF2-40B4-BE49-F238E27FC236}">
                <a16:creationId xmlns:a16="http://schemas.microsoft.com/office/drawing/2014/main" id="{2A205724-8A91-CBF2-2A1B-F6ACBED8F2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2496" y="1759460"/>
            <a:ext cx="162000" cy="162000"/>
          </a:xfrm>
          <a:prstGeom prst="ellipse">
            <a:avLst/>
          </a:prstGeom>
          <a:solidFill>
            <a:srgbClr val="E62F2B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79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f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55">
            <a:extLst>
              <a:ext uri="{FF2B5EF4-FFF2-40B4-BE49-F238E27FC236}">
                <a16:creationId xmlns:a16="http://schemas.microsoft.com/office/drawing/2014/main" id="{7463321C-F05B-56C2-4C3B-28511C650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r="51759"/>
          <a:stretch/>
        </p:blipFill>
        <p:spPr>
          <a:xfrm>
            <a:off x="1" y="0"/>
            <a:ext cx="4676647" cy="6511540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2DF9A5-848B-C535-8B7C-2F9658F3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62F2B"/>
                </a:solidFill>
              </a:defRPr>
            </a:lvl1pPr>
          </a:lstStyle>
          <a:p>
            <a:fld id="{A4BF9796-4C89-4487-9AC6-B6ACCDCD6875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706668-6823-9761-6337-1337B9026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rgbClr val="E62F2B"/>
          </a:solidFill>
        </p:spPr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E94AE5B-2B6D-C9F1-E4F1-9C26944C0026}"/>
              </a:ext>
            </a:extLst>
          </p:cNvPr>
          <p:cNvSpPr/>
          <p:nvPr/>
        </p:nvSpPr>
        <p:spPr>
          <a:xfrm>
            <a:off x="4676648" y="5645491"/>
            <a:ext cx="7515352" cy="864000"/>
          </a:xfrm>
          <a:custGeom>
            <a:avLst/>
            <a:gdLst>
              <a:gd name="connsiteX0" fmla="*/ 0 w 7860161"/>
              <a:gd name="connsiteY0" fmla="*/ 0 h 953297"/>
              <a:gd name="connsiteX1" fmla="*/ 7860162 w 7860161"/>
              <a:gd name="connsiteY1" fmla="*/ 0 h 953297"/>
              <a:gd name="connsiteX2" fmla="*/ 7860162 w 7860161"/>
              <a:gd name="connsiteY2" fmla="*/ 953298 h 953297"/>
              <a:gd name="connsiteX3" fmla="*/ 0 w 7860161"/>
              <a:gd name="connsiteY3" fmla="*/ 953298 h 9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161" h="953297">
                <a:moveTo>
                  <a:pt x="0" y="0"/>
                </a:moveTo>
                <a:lnTo>
                  <a:pt x="7860162" y="0"/>
                </a:lnTo>
                <a:lnTo>
                  <a:pt x="7860162" y="953298"/>
                </a:lnTo>
                <a:lnTo>
                  <a:pt x="0" y="953298"/>
                </a:lnTo>
                <a:close/>
              </a:path>
            </a:pathLst>
          </a:custGeom>
          <a:solidFill>
            <a:srgbClr val="E62F2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8C4403F4-C69C-E349-C151-7B94CE86A3FC}"/>
              </a:ext>
            </a:extLst>
          </p:cNvPr>
          <p:cNvSpPr/>
          <p:nvPr/>
        </p:nvSpPr>
        <p:spPr>
          <a:xfrm>
            <a:off x="5416168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50A82F7-2DEA-4759-B634-AA59F8DFE05A}"/>
              </a:ext>
            </a:extLst>
          </p:cNvPr>
          <p:cNvSpPr/>
          <p:nvPr/>
        </p:nvSpPr>
        <p:spPr>
          <a:xfrm>
            <a:off x="6681605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696F560-66A1-16E2-1036-00DCB07706D3}"/>
              </a:ext>
            </a:extLst>
          </p:cNvPr>
          <p:cNvSpPr/>
          <p:nvPr/>
        </p:nvSpPr>
        <p:spPr>
          <a:xfrm>
            <a:off x="7949518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4DD9BD9C-02C7-0E3E-E814-3368A098F161}"/>
              </a:ext>
            </a:extLst>
          </p:cNvPr>
          <p:cNvSpPr/>
          <p:nvPr/>
        </p:nvSpPr>
        <p:spPr>
          <a:xfrm>
            <a:off x="9217432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5304FD7-1FF2-33A6-9C8E-58D2A6881418}"/>
              </a:ext>
            </a:extLst>
          </p:cNvPr>
          <p:cNvSpPr/>
          <p:nvPr/>
        </p:nvSpPr>
        <p:spPr>
          <a:xfrm>
            <a:off x="10482739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EFD232B-1C36-8A83-1475-3483FD1C80DF}"/>
              </a:ext>
            </a:extLst>
          </p:cNvPr>
          <p:cNvSpPr txBox="1"/>
          <p:nvPr userDrawn="1"/>
        </p:nvSpPr>
        <p:spPr>
          <a:xfrm>
            <a:off x="5416168" y="2682754"/>
            <a:ext cx="6187591" cy="178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161" spc="0" baseline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NRO onderzoek voor hoger economisch beroepsonderzoek in het hart van de kennisdriehoek</a:t>
            </a:r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C480C177-F362-33FF-CDBB-608536ED9AF0}"/>
              </a:ext>
            </a:extLst>
          </p:cNvPr>
          <p:cNvGrpSpPr/>
          <p:nvPr userDrawn="1"/>
        </p:nvGrpSpPr>
        <p:grpSpPr>
          <a:xfrm>
            <a:off x="3937045" y="0"/>
            <a:ext cx="739603" cy="739603"/>
            <a:chOff x="4349382" y="1"/>
            <a:chExt cx="739603" cy="739603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54DB7141-7A6B-0BF5-B16E-F54053DAB49B}"/>
                </a:ext>
              </a:extLst>
            </p:cNvPr>
            <p:cNvSpPr/>
            <p:nvPr/>
          </p:nvSpPr>
          <p:spPr>
            <a:xfrm>
              <a:off x="4349382" y="1"/>
              <a:ext cx="739603" cy="739603"/>
            </a:xfrm>
            <a:custGeom>
              <a:avLst/>
              <a:gdLst>
                <a:gd name="connsiteX0" fmla="*/ 0 w 739603"/>
                <a:gd name="connsiteY0" fmla="*/ 0 h 739603"/>
                <a:gd name="connsiteX1" fmla="*/ 739603 w 739603"/>
                <a:gd name="connsiteY1" fmla="*/ 0 h 739603"/>
                <a:gd name="connsiteX2" fmla="*/ 739603 w 739603"/>
                <a:gd name="connsiteY2" fmla="*/ 739603 h 739603"/>
                <a:gd name="connsiteX3" fmla="*/ 0 w 739603"/>
                <a:gd name="connsiteY3" fmla="*/ 739603 h 73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3" h="739603">
                  <a:moveTo>
                    <a:pt x="0" y="0"/>
                  </a:moveTo>
                  <a:lnTo>
                    <a:pt x="739603" y="0"/>
                  </a:lnTo>
                  <a:lnTo>
                    <a:pt x="739603" y="739603"/>
                  </a:lnTo>
                  <a:lnTo>
                    <a:pt x="0" y="739603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6F4E4410-0B07-547C-F94C-A83C26382EE2}"/>
                </a:ext>
              </a:extLst>
            </p:cNvPr>
            <p:cNvGrpSpPr/>
            <p:nvPr/>
          </p:nvGrpSpPr>
          <p:grpSpPr>
            <a:xfrm>
              <a:off x="4575534" y="226153"/>
              <a:ext cx="287425" cy="287425"/>
              <a:chOff x="4575534" y="226153"/>
              <a:chExt cx="287425" cy="287425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C04A441E-4582-DE92-4974-971CDF594DEB}"/>
                  </a:ext>
                </a:extLst>
              </p:cNvPr>
              <p:cNvSpPr/>
              <p:nvPr/>
            </p:nvSpPr>
            <p:spPr>
              <a:xfrm>
                <a:off x="4683852" y="341358"/>
                <a:ext cx="70544" cy="107197"/>
              </a:xfrm>
              <a:custGeom>
                <a:avLst/>
                <a:gdLst>
                  <a:gd name="connsiteX0" fmla="*/ 70544 w 70544"/>
                  <a:gd name="connsiteY0" fmla="*/ 89717 h 107197"/>
                  <a:gd name="connsiteX1" fmla="*/ 7237 w 70544"/>
                  <a:gd name="connsiteY1" fmla="*/ 83615 h 107197"/>
                  <a:gd name="connsiteX2" fmla="*/ 17661 w 70544"/>
                  <a:gd name="connsiteY2" fmla="*/ 21961 h 107197"/>
                  <a:gd name="connsiteX3" fmla="*/ 3804 w 70544"/>
                  <a:gd name="connsiteY3" fmla="*/ 10647 h 107197"/>
                  <a:gd name="connsiteX4" fmla="*/ 4694 w 70544"/>
                  <a:gd name="connsiteY4" fmla="*/ 1112 h 107197"/>
                  <a:gd name="connsiteX5" fmla="*/ 48933 w 70544"/>
                  <a:gd name="connsiteY5" fmla="*/ 222 h 107197"/>
                  <a:gd name="connsiteX6" fmla="*/ 56688 w 70544"/>
                  <a:gd name="connsiteY6" fmla="*/ 7214 h 107197"/>
                  <a:gd name="connsiteX7" fmla="*/ 55798 w 70544"/>
                  <a:gd name="connsiteY7" fmla="*/ 19418 h 107197"/>
                  <a:gd name="connsiteX8" fmla="*/ 45374 w 70544"/>
                  <a:gd name="connsiteY8" fmla="*/ 79293 h 107197"/>
                  <a:gd name="connsiteX9" fmla="*/ 51476 w 70544"/>
                  <a:gd name="connsiteY9" fmla="*/ 91497 h 107197"/>
                  <a:gd name="connsiteX10" fmla="*/ 65332 w 70544"/>
                  <a:gd name="connsiteY10" fmla="*/ 86285 h 107197"/>
                  <a:gd name="connsiteX11" fmla="*/ 70544 w 70544"/>
                  <a:gd name="connsiteY11" fmla="*/ 89717 h 107197"/>
                  <a:gd name="connsiteX12" fmla="*/ 70544 w 70544"/>
                  <a:gd name="connsiteY12" fmla="*/ 89717 h 10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544" h="107197">
                    <a:moveTo>
                      <a:pt x="70544" y="89717"/>
                    </a:moveTo>
                    <a:cubicBezTo>
                      <a:pt x="64442" y="113108"/>
                      <a:pt x="2787" y="114888"/>
                      <a:pt x="7237" y="83615"/>
                    </a:cubicBezTo>
                    <a:cubicBezTo>
                      <a:pt x="9779" y="62767"/>
                      <a:pt x="14228" y="42809"/>
                      <a:pt x="17661" y="21961"/>
                    </a:cubicBezTo>
                    <a:cubicBezTo>
                      <a:pt x="19441" y="8994"/>
                      <a:pt x="10669" y="13316"/>
                      <a:pt x="3804" y="10647"/>
                    </a:cubicBezTo>
                    <a:cubicBezTo>
                      <a:pt x="-1408" y="8104"/>
                      <a:pt x="-1408" y="2002"/>
                      <a:pt x="4694" y="1112"/>
                    </a:cubicBezTo>
                    <a:cubicBezTo>
                      <a:pt x="12449" y="-667"/>
                      <a:pt x="39399" y="222"/>
                      <a:pt x="48933" y="222"/>
                    </a:cubicBezTo>
                    <a:cubicBezTo>
                      <a:pt x="54145" y="222"/>
                      <a:pt x="56688" y="2765"/>
                      <a:pt x="56688" y="7214"/>
                    </a:cubicBezTo>
                    <a:cubicBezTo>
                      <a:pt x="57578" y="11536"/>
                      <a:pt x="56688" y="15859"/>
                      <a:pt x="55798" y="19418"/>
                    </a:cubicBezTo>
                    <a:cubicBezTo>
                      <a:pt x="52365" y="39376"/>
                      <a:pt x="47153" y="60225"/>
                      <a:pt x="45374" y="79293"/>
                    </a:cubicBezTo>
                    <a:cubicBezTo>
                      <a:pt x="44484" y="83615"/>
                      <a:pt x="45374" y="91497"/>
                      <a:pt x="51476" y="91497"/>
                    </a:cubicBezTo>
                    <a:cubicBezTo>
                      <a:pt x="57578" y="90607"/>
                      <a:pt x="60120" y="88065"/>
                      <a:pt x="65332" y="86285"/>
                    </a:cubicBezTo>
                    <a:cubicBezTo>
                      <a:pt x="68764" y="84505"/>
                      <a:pt x="70544" y="87175"/>
                      <a:pt x="70544" y="89717"/>
                    </a:cubicBezTo>
                    <a:lnTo>
                      <a:pt x="70544" y="897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51B2A4A7-EFDF-46DC-D0A9-611408FA06CF}"/>
                  </a:ext>
                </a:extLst>
              </p:cNvPr>
              <p:cNvSpPr/>
              <p:nvPr/>
            </p:nvSpPr>
            <p:spPr>
              <a:xfrm>
                <a:off x="4703166" y="290350"/>
                <a:ext cx="41696" cy="41754"/>
              </a:xfrm>
              <a:custGeom>
                <a:avLst/>
                <a:gdLst>
                  <a:gd name="connsiteX0" fmla="*/ 20848 w 41696"/>
                  <a:gd name="connsiteY0" fmla="*/ 0 h 41754"/>
                  <a:gd name="connsiteX1" fmla="*/ 41696 w 41696"/>
                  <a:gd name="connsiteY1" fmla="*/ 20848 h 41754"/>
                  <a:gd name="connsiteX2" fmla="*/ 20848 w 41696"/>
                  <a:gd name="connsiteY2" fmla="*/ 41696 h 41754"/>
                  <a:gd name="connsiteX3" fmla="*/ 0 w 41696"/>
                  <a:gd name="connsiteY3" fmla="*/ 20848 h 41754"/>
                  <a:gd name="connsiteX4" fmla="*/ 20848 w 41696"/>
                  <a:gd name="connsiteY4" fmla="*/ 0 h 4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96" h="41754">
                    <a:moveTo>
                      <a:pt x="20848" y="0"/>
                    </a:moveTo>
                    <a:cubicBezTo>
                      <a:pt x="33052" y="0"/>
                      <a:pt x="41696" y="9534"/>
                      <a:pt x="41696" y="20848"/>
                    </a:cubicBezTo>
                    <a:cubicBezTo>
                      <a:pt x="41696" y="33052"/>
                      <a:pt x="32162" y="42586"/>
                      <a:pt x="20848" y="41696"/>
                    </a:cubicBezTo>
                    <a:cubicBezTo>
                      <a:pt x="9534" y="41696"/>
                      <a:pt x="0" y="32162"/>
                      <a:pt x="0" y="20848"/>
                    </a:cubicBezTo>
                    <a:cubicBezTo>
                      <a:pt x="0" y="9534"/>
                      <a:pt x="9534" y="0"/>
                      <a:pt x="20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AFAEAEE9-D73E-EDD8-DFF2-C7C1FBD7CB03}"/>
                  </a:ext>
                </a:extLst>
              </p:cNvPr>
              <p:cNvSpPr/>
              <p:nvPr/>
            </p:nvSpPr>
            <p:spPr>
              <a:xfrm>
                <a:off x="4575534" y="226153"/>
                <a:ext cx="287425" cy="287425"/>
              </a:xfrm>
              <a:custGeom>
                <a:avLst/>
                <a:gdLst>
                  <a:gd name="connsiteX0" fmla="*/ 143268 w 287425"/>
                  <a:gd name="connsiteY0" fmla="*/ 0 h 287425"/>
                  <a:gd name="connsiteX1" fmla="*/ 287426 w 287425"/>
                  <a:gd name="connsiteY1" fmla="*/ 143268 h 287425"/>
                  <a:gd name="connsiteX2" fmla="*/ 143268 w 287425"/>
                  <a:gd name="connsiteY2" fmla="*/ 287426 h 287425"/>
                  <a:gd name="connsiteX3" fmla="*/ 0 w 287425"/>
                  <a:gd name="connsiteY3" fmla="*/ 143268 h 287425"/>
                  <a:gd name="connsiteX4" fmla="*/ 143268 w 287425"/>
                  <a:gd name="connsiteY4" fmla="*/ 0 h 287425"/>
                  <a:gd name="connsiteX5" fmla="*/ 143268 w 287425"/>
                  <a:gd name="connsiteY5" fmla="*/ 15255 h 287425"/>
                  <a:gd name="connsiteX6" fmla="*/ 15255 w 287425"/>
                  <a:gd name="connsiteY6" fmla="*/ 143268 h 287425"/>
                  <a:gd name="connsiteX7" fmla="*/ 143268 w 287425"/>
                  <a:gd name="connsiteY7" fmla="*/ 271281 h 287425"/>
                  <a:gd name="connsiteX8" fmla="*/ 271281 w 287425"/>
                  <a:gd name="connsiteY8" fmla="*/ 143268 h 287425"/>
                  <a:gd name="connsiteX9" fmla="*/ 143268 w 287425"/>
                  <a:gd name="connsiteY9" fmla="*/ 15255 h 287425"/>
                  <a:gd name="connsiteX10" fmla="*/ 143268 w 287425"/>
                  <a:gd name="connsiteY10" fmla="*/ 15255 h 28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25" h="287425">
                    <a:moveTo>
                      <a:pt x="143268" y="0"/>
                    </a:moveTo>
                    <a:cubicBezTo>
                      <a:pt x="223101" y="0"/>
                      <a:pt x="287426" y="64197"/>
                      <a:pt x="287426" y="143268"/>
                    </a:cubicBezTo>
                    <a:cubicBezTo>
                      <a:pt x="287426" y="222339"/>
                      <a:pt x="223229" y="287426"/>
                      <a:pt x="143268" y="287426"/>
                    </a:cubicBezTo>
                    <a:cubicBezTo>
                      <a:pt x="63307" y="287426"/>
                      <a:pt x="0" y="223229"/>
                      <a:pt x="0" y="143268"/>
                    </a:cubicBezTo>
                    <a:cubicBezTo>
                      <a:pt x="0" y="63307"/>
                      <a:pt x="64197" y="0"/>
                      <a:pt x="143268" y="0"/>
                    </a:cubicBezTo>
                    <a:close/>
                    <a:moveTo>
                      <a:pt x="143268" y="15255"/>
                    </a:moveTo>
                    <a:cubicBezTo>
                      <a:pt x="72842" y="15255"/>
                      <a:pt x="15255" y="72842"/>
                      <a:pt x="15255" y="143268"/>
                    </a:cubicBezTo>
                    <a:cubicBezTo>
                      <a:pt x="15255" y="213694"/>
                      <a:pt x="72842" y="271281"/>
                      <a:pt x="143268" y="271281"/>
                    </a:cubicBezTo>
                    <a:cubicBezTo>
                      <a:pt x="213694" y="271281"/>
                      <a:pt x="271281" y="214584"/>
                      <a:pt x="271281" y="143268"/>
                    </a:cubicBezTo>
                    <a:cubicBezTo>
                      <a:pt x="271281" y="71952"/>
                      <a:pt x="214584" y="15255"/>
                      <a:pt x="143268" y="15255"/>
                    </a:cubicBezTo>
                    <a:lnTo>
                      <a:pt x="143268" y="152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4BA18AA8-F89C-7119-3757-1DDE6FB3DF0C}"/>
              </a:ext>
            </a:extLst>
          </p:cNvPr>
          <p:cNvSpPr txBox="1"/>
          <p:nvPr userDrawn="1"/>
        </p:nvSpPr>
        <p:spPr>
          <a:xfrm>
            <a:off x="5416168" y="3352541"/>
            <a:ext cx="6055138" cy="66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51" b="1" spc="0" baseline="0" dirty="0">
                <a:solidFill>
                  <a:srgbClr val="E62F2B"/>
                </a:solidFill>
                <a:latin typeface="Arial"/>
                <a:cs typeface="Arial"/>
                <a:sym typeface="Arial"/>
                <a:rtl val="0"/>
              </a:rPr>
              <a:t>Deze tool voor het Startgesprekstool is ontwikkeld in het kader van het NRO onderzoek naar Impactvol Afstuderen. Hieraan is meegewerkt door de volgende partners:</a:t>
            </a: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3B769A11-A2C2-B27C-3C6F-A90427B3D759}"/>
              </a:ext>
            </a:extLst>
          </p:cNvPr>
          <p:cNvGrpSpPr/>
          <p:nvPr userDrawn="1"/>
        </p:nvGrpSpPr>
        <p:grpSpPr>
          <a:xfrm>
            <a:off x="5416168" y="5898853"/>
            <a:ext cx="5124215" cy="357277"/>
            <a:chOff x="5487263" y="5898853"/>
            <a:chExt cx="5124215" cy="357277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8DD04D7-26CF-F157-7F41-23346B44AA6E}"/>
                </a:ext>
              </a:extLst>
            </p:cNvPr>
            <p:cNvSpPr txBox="1"/>
            <p:nvPr/>
          </p:nvSpPr>
          <p:spPr>
            <a:xfrm>
              <a:off x="6121466" y="5898853"/>
              <a:ext cx="4490012" cy="357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nl-NL" sz="1161" spc="0" baseline="0" dirty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Meer informatie over dit onderzoek is te vinden op de volgende site: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161" spc="0" baseline="0" dirty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impactvolafstuderen.nl </a:t>
              </a:r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A9867C0E-6491-68E8-747C-7C11FF898A5A}"/>
                </a:ext>
              </a:extLst>
            </p:cNvPr>
            <p:cNvSpPr/>
            <p:nvPr/>
          </p:nvSpPr>
          <p:spPr>
            <a:xfrm>
              <a:off x="5487263" y="5902252"/>
              <a:ext cx="347300" cy="350478"/>
            </a:xfrm>
            <a:custGeom>
              <a:avLst/>
              <a:gdLst>
                <a:gd name="connsiteX0" fmla="*/ 292765 w 347300"/>
                <a:gd name="connsiteY0" fmla="*/ 299757 h 350478"/>
                <a:gd name="connsiteX1" fmla="*/ 347301 w 347300"/>
                <a:gd name="connsiteY1" fmla="*/ 173650 h 350478"/>
                <a:gd name="connsiteX2" fmla="*/ 295307 w 347300"/>
                <a:gd name="connsiteY2" fmla="*/ 49959 h 350478"/>
                <a:gd name="connsiteX3" fmla="*/ 294291 w 347300"/>
                <a:gd name="connsiteY3" fmla="*/ 49069 h 350478"/>
                <a:gd name="connsiteX4" fmla="*/ 173650 w 347300"/>
                <a:gd name="connsiteY4" fmla="*/ 0 h 350478"/>
                <a:gd name="connsiteX5" fmla="*/ 173650 w 347300"/>
                <a:gd name="connsiteY5" fmla="*/ 0 h 350478"/>
                <a:gd name="connsiteX6" fmla="*/ 0 w 347300"/>
                <a:gd name="connsiteY6" fmla="*/ 173650 h 350478"/>
                <a:gd name="connsiteX7" fmla="*/ 53646 w 347300"/>
                <a:gd name="connsiteY7" fmla="*/ 298867 h 350478"/>
                <a:gd name="connsiteX8" fmla="*/ 55044 w 347300"/>
                <a:gd name="connsiteY8" fmla="*/ 300265 h 350478"/>
                <a:gd name="connsiteX9" fmla="*/ 157251 w 347300"/>
                <a:gd name="connsiteY9" fmla="*/ 346538 h 350478"/>
                <a:gd name="connsiteX10" fmla="*/ 173523 w 347300"/>
                <a:gd name="connsiteY10" fmla="*/ 350479 h 350478"/>
                <a:gd name="connsiteX11" fmla="*/ 189795 w 347300"/>
                <a:gd name="connsiteY11" fmla="*/ 346538 h 350478"/>
                <a:gd name="connsiteX12" fmla="*/ 291748 w 347300"/>
                <a:gd name="connsiteY12" fmla="*/ 300392 h 350478"/>
                <a:gd name="connsiteX13" fmla="*/ 292511 w 347300"/>
                <a:gd name="connsiteY13" fmla="*/ 299757 h 350478"/>
                <a:gd name="connsiteX14" fmla="*/ 292511 w 347300"/>
                <a:gd name="connsiteY14" fmla="*/ 299757 h 350478"/>
                <a:gd name="connsiteX15" fmla="*/ 288316 w 347300"/>
                <a:gd name="connsiteY15" fmla="*/ 288570 h 350478"/>
                <a:gd name="connsiteX16" fmla="*/ 238483 w 347300"/>
                <a:gd name="connsiteY16" fmla="*/ 269501 h 350478"/>
                <a:gd name="connsiteX17" fmla="*/ 250179 w 347300"/>
                <a:gd name="connsiteY17" fmla="*/ 179244 h 350478"/>
                <a:gd name="connsiteX18" fmla="*/ 335860 w 347300"/>
                <a:gd name="connsiteY18" fmla="*/ 179244 h 350478"/>
                <a:gd name="connsiteX19" fmla="*/ 288316 w 347300"/>
                <a:gd name="connsiteY19" fmla="*/ 288570 h 350478"/>
                <a:gd name="connsiteX20" fmla="*/ 288316 w 347300"/>
                <a:gd name="connsiteY20" fmla="*/ 288570 h 350478"/>
                <a:gd name="connsiteX21" fmla="*/ 173778 w 347300"/>
                <a:gd name="connsiteY21" fmla="*/ 336114 h 350478"/>
                <a:gd name="connsiteX22" fmla="*/ 160303 w 347300"/>
                <a:gd name="connsiteY22" fmla="*/ 335478 h 350478"/>
                <a:gd name="connsiteX23" fmla="*/ 123437 w 347300"/>
                <a:gd name="connsiteY23" fmla="*/ 278019 h 350478"/>
                <a:gd name="connsiteX24" fmla="*/ 173778 w 347300"/>
                <a:gd name="connsiteY24" fmla="*/ 273188 h 350478"/>
                <a:gd name="connsiteX25" fmla="*/ 224246 w 347300"/>
                <a:gd name="connsiteY25" fmla="*/ 278019 h 350478"/>
                <a:gd name="connsiteX26" fmla="*/ 187380 w 347300"/>
                <a:gd name="connsiteY26" fmla="*/ 335478 h 350478"/>
                <a:gd name="connsiteX27" fmla="*/ 173778 w 347300"/>
                <a:gd name="connsiteY27" fmla="*/ 336114 h 350478"/>
                <a:gd name="connsiteX28" fmla="*/ 173778 w 347300"/>
                <a:gd name="connsiteY28" fmla="*/ 336114 h 350478"/>
                <a:gd name="connsiteX29" fmla="*/ 139581 w 347300"/>
                <a:gd name="connsiteY29" fmla="*/ 332427 h 350478"/>
                <a:gd name="connsiteX30" fmla="*/ 68011 w 347300"/>
                <a:gd name="connsiteY30" fmla="*/ 296706 h 350478"/>
                <a:gd name="connsiteX31" fmla="*/ 112250 w 347300"/>
                <a:gd name="connsiteY31" fmla="*/ 280307 h 350478"/>
                <a:gd name="connsiteX32" fmla="*/ 139581 w 347300"/>
                <a:gd name="connsiteY32" fmla="*/ 332427 h 350478"/>
                <a:gd name="connsiteX33" fmla="*/ 139581 w 347300"/>
                <a:gd name="connsiteY33" fmla="*/ 332427 h 350478"/>
                <a:gd name="connsiteX34" fmla="*/ 173778 w 347300"/>
                <a:gd name="connsiteY34" fmla="*/ 11314 h 350478"/>
                <a:gd name="connsiteX35" fmla="*/ 224246 w 347300"/>
                <a:gd name="connsiteY35" fmla="*/ 72587 h 350478"/>
                <a:gd name="connsiteX36" fmla="*/ 173778 w 347300"/>
                <a:gd name="connsiteY36" fmla="*/ 77418 h 350478"/>
                <a:gd name="connsiteX37" fmla="*/ 123437 w 347300"/>
                <a:gd name="connsiteY37" fmla="*/ 72587 h 350478"/>
                <a:gd name="connsiteX38" fmla="*/ 173905 w 347300"/>
                <a:gd name="connsiteY38" fmla="*/ 11314 h 350478"/>
                <a:gd name="connsiteX39" fmla="*/ 173905 w 347300"/>
                <a:gd name="connsiteY39" fmla="*/ 11314 h 350478"/>
                <a:gd name="connsiteX40" fmla="*/ 112250 w 347300"/>
                <a:gd name="connsiteY40" fmla="*/ 70172 h 350478"/>
                <a:gd name="connsiteX41" fmla="*/ 65850 w 347300"/>
                <a:gd name="connsiteY41" fmla="*/ 52756 h 350478"/>
                <a:gd name="connsiteX42" fmla="*/ 143141 w 347300"/>
                <a:gd name="connsiteY42" fmla="*/ 14365 h 350478"/>
                <a:gd name="connsiteX43" fmla="*/ 112250 w 347300"/>
                <a:gd name="connsiteY43" fmla="*/ 70299 h 350478"/>
                <a:gd name="connsiteX44" fmla="*/ 112250 w 347300"/>
                <a:gd name="connsiteY44" fmla="*/ 70299 h 350478"/>
                <a:gd name="connsiteX45" fmla="*/ 335860 w 347300"/>
                <a:gd name="connsiteY45" fmla="*/ 168057 h 350478"/>
                <a:gd name="connsiteX46" fmla="*/ 250179 w 347300"/>
                <a:gd name="connsiteY46" fmla="*/ 168057 h 350478"/>
                <a:gd name="connsiteX47" fmla="*/ 238610 w 347300"/>
                <a:gd name="connsiteY47" fmla="*/ 80977 h 350478"/>
                <a:gd name="connsiteX48" fmla="*/ 290350 w 347300"/>
                <a:gd name="connsiteY48" fmla="*/ 60765 h 350478"/>
                <a:gd name="connsiteX49" fmla="*/ 335987 w 347300"/>
                <a:gd name="connsiteY49" fmla="*/ 167930 h 350478"/>
                <a:gd name="connsiteX50" fmla="*/ 335987 w 347300"/>
                <a:gd name="connsiteY50" fmla="*/ 167930 h 350478"/>
                <a:gd name="connsiteX51" fmla="*/ 235305 w 347300"/>
                <a:gd name="connsiteY51" fmla="*/ 70172 h 350478"/>
                <a:gd name="connsiteX52" fmla="*/ 204414 w 347300"/>
                <a:gd name="connsiteY52" fmla="*/ 14238 h 350478"/>
                <a:gd name="connsiteX53" fmla="*/ 281578 w 347300"/>
                <a:gd name="connsiteY53" fmla="*/ 52629 h 350478"/>
                <a:gd name="connsiteX54" fmla="*/ 235178 w 347300"/>
                <a:gd name="connsiteY54" fmla="*/ 70172 h 350478"/>
                <a:gd name="connsiteX55" fmla="*/ 235178 w 347300"/>
                <a:gd name="connsiteY55" fmla="*/ 70172 h 350478"/>
                <a:gd name="connsiteX56" fmla="*/ 173778 w 347300"/>
                <a:gd name="connsiteY56" fmla="*/ 88605 h 350478"/>
                <a:gd name="connsiteX57" fmla="*/ 227424 w 347300"/>
                <a:gd name="connsiteY57" fmla="*/ 83393 h 350478"/>
                <a:gd name="connsiteX58" fmla="*/ 238865 w 347300"/>
                <a:gd name="connsiteY58" fmla="*/ 168057 h 350478"/>
                <a:gd name="connsiteX59" fmla="*/ 108690 w 347300"/>
                <a:gd name="connsiteY59" fmla="*/ 168057 h 350478"/>
                <a:gd name="connsiteX60" fmla="*/ 120131 w 347300"/>
                <a:gd name="connsiteY60" fmla="*/ 83266 h 350478"/>
                <a:gd name="connsiteX61" fmla="*/ 173778 w 347300"/>
                <a:gd name="connsiteY61" fmla="*/ 88605 h 350478"/>
                <a:gd name="connsiteX62" fmla="*/ 173778 w 347300"/>
                <a:gd name="connsiteY62" fmla="*/ 88605 h 350478"/>
                <a:gd name="connsiteX63" fmla="*/ 238865 w 347300"/>
                <a:gd name="connsiteY63" fmla="*/ 179244 h 350478"/>
                <a:gd name="connsiteX64" fmla="*/ 227424 w 347300"/>
                <a:gd name="connsiteY64" fmla="*/ 267086 h 350478"/>
                <a:gd name="connsiteX65" fmla="*/ 173778 w 347300"/>
                <a:gd name="connsiteY65" fmla="*/ 261747 h 350478"/>
                <a:gd name="connsiteX66" fmla="*/ 120131 w 347300"/>
                <a:gd name="connsiteY66" fmla="*/ 267086 h 350478"/>
                <a:gd name="connsiteX67" fmla="*/ 108563 w 347300"/>
                <a:gd name="connsiteY67" fmla="*/ 179244 h 350478"/>
                <a:gd name="connsiteX68" fmla="*/ 238865 w 347300"/>
                <a:gd name="connsiteY68" fmla="*/ 179244 h 350478"/>
                <a:gd name="connsiteX69" fmla="*/ 235305 w 347300"/>
                <a:gd name="connsiteY69" fmla="*/ 280180 h 350478"/>
                <a:gd name="connsiteX70" fmla="*/ 279544 w 347300"/>
                <a:gd name="connsiteY70" fmla="*/ 296579 h 350478"/>
                <a:gd name="connsiteX71" fmla="*/ 207974 w 347300"/>
                <a:gd name="connsiteY71" fmla="*/ 332300 h 350478"/>
                <a:gd name="connsiteX72" fmla="*/ 235305 w 347300"/>
                <a:gd name="connsiteY72" fmla="*/ 280180 h 350478"/>
                <a:gd name="connsiteX73" fmla="*/ 235305 w 347300"/>
                <a:gd name="connsiteY73" fmla="*/ 280180 h 350478"/>
                <a:gd name="connsiteX74" fmla="*/ 57205 w 347300"/>
                <a:gd name="connsiteY74" fmla="*/ 60765 h 350478"/>
                <a:gd name="connsiteX75" fmla="*/ 108945 w 347300"/>
                <a:gd name="connsiteY75" fmla="*/ 80850 h 350478"/>
                <a:gd name="connsiteX76" fmla="*/ 97376 w 347300"/>
                <a:gd name="connsiteY76" fmla="*/ 167930 h 350478"/>
                <a:gd name="connsiteX77" fmla="*/ 11695 w 347300"/>
                <a:gd name="connsiteY77" fmla="*/ 167930 h 350478"/>
                <a:gd name="connsiteX78" fmla="*/ 57205 w 347300"/>
                <a:gd name="connsiteY78" fmla="*/ 60765 h 350478"/>
                <a:gd name="connsiteX79" fmla="*/ 57205 w 347300"/>
                <a:gd name="connsiteY79" fmla="*/ 60765 h 350478"/>
                <a:gd name="connsiteX80" fmla="*/ 11695 w 347300"/>
                <a:gd name="connsiteY80" fmla="*/ 179117 h 350478"/>
                <a:gd name="connsiteX81" fmla="*/ 97376 w 347300"/>
                <a:gd name="connsiteY81" fmla="*/ 179117 h 350478"/>
                <a:gd name="connsiteX82" fmla="*/ 109072 w 347300"/>
                <a:gd name="connsiteY82" fmla="*/ 269374 h 350478"/>
                <a:gd name="connsiteX83" fmla="*/ 59239 w 347300"/>
                <a:gd name="connsiteY83" fmla="*/ 288443 h 350478"/>
                <a:gd name="connsiteX84" fmla="*/ 11695 w 347300"/>
                <a:gd name="connsiteY84" fmla="*/ 179117 h 350478"/>
                <a:gd name="connsiteX85" fmla="*/ 11695 w 347300"/>
                <a:gd name="connsiteY85" fmla="*/ 179117 h 35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7300" h="350478">
                  <a:moveTo>
                    <a:pt x="292765" y="299757"/>
                  </a:moveTo>
                  <a:cubicBezTo>
                    <a:pt x="326326" y="268103"/>
                    <a:pt x="347301" y="223355"/>
                    <a:pt x="347301" y="173650"/>
                  </a:cubicBezTo>
                  <a:cubicBezTo>
                    <a:pt x="347301" y="123945"/>
                    <a:pt x="327343" y="81486"/>
                    <a:pt x="295307" y="49959"/>
                  </a:cubicBezTo>
                  <a:cubicBezTo>
                    <a:pt x="295053" y="49578"/>
                    <a:pt x="294672" y="49324"/>
                    <a:pt x="294291" y="49069"/>
                  </a:cubicBezTo>
                  <a:cubicBezTo>
                    <a:pt x="263018" y="18814"/>
                    <a:pt x="220559" y="0"/>
                    <a:pt x="173650" y="0"/>
                  </a:cubicBezTo>
                  <a:lnTo>
                    <a:pt x="173650" y="0"/>
                  </a:lnTo>
                  <a:cubicBezTo>
                    <a:pt x="77927" y="0"/>
                    <a:pt x="0" y="77927"/>
                    <a:pt x="0" y="173650"/>
                  </a:cubicBezTo>
                  <a:cubicBezTo>
                    <a:pt x="0" y="222847"/>
                    <a:pt x="20721" y="267213"/>
                    <a:pt x="53646" y="298867"/>
                  </a:cubicBezTo>
                  <a:cubicBezTo>
                    <a:pt x="54027" y="299375"/>
                    <a:pt x="54536" y="299884"/>
                    <a:pt x="55044" y="300265"/>
                  </a:cubicBezTo>
                  <a:cubicBezTo>
                    <a:pt x="82376" y="325944"/>
                    <a:pt x="117843" y="342852"/>
                    <a:pt x="157251" y="346538"/>
                  </a:cubicBezTo>
                  <a:cubicBezTo>
                    <a:pt x="162464" y="349081"/>
                    <a:pt x="167930" y="350479"/>
                    <a:pt x="173523" y="350479"/>
                  </a:cubicBezTo>
                  <a:cubicBezTo>
                    <a:pt x="179117" y="350479"/>
                    <a:pt x="184583" y="349081"/>
                    <a:pt x="189795" y="346538"/>
                  </a:cubicBezTo>
                  <a:cubicBezTo>
                    <a:pt x="229076" y="342852"/>
                    <a:pt x="264416" y="325944"/>
                    <a:pt x="291748" y="300392"/>
                  </a:cubicBezTo>
                  <a:cubicBezTo>
                    <a:pt x="292129" y="300265"/>
                    <a:pt x="292256" y="299884"/>
                    <a:pt x="292511" y="299757"/>
                  </a:cubicBezTo>
                  <a:lnTo>
                    <a:pt x="292511" y="299757"/>
                  </a:lnTo>
                  <a:close/>
                  <a:moveTo>
                    <a:pt x="288316" y="288570"/>
                  </a:moveTo>
                  <a:cubicBezTo>
                    <a:pt x="273442" y="280434"/>
                    <a:pt x="256662" y="273951"/>
                    <a:pt x="238483" y="269501"/>
                  </a:cubicBezTo>
                  <a:cubicBezTo>
                    <a:pt x="245602" y="243568"/>
                    <a:pt x="249797" y="212677"/>
                    <a:pt x="250179" y="179244"/>
                  </a:cubicBezTo>
                  <a:lnTo>
                    <a:pt x="335860" y="179244"/>
                  </a:lnTo>
                  <a:cubicBezTo>
                    <a:pt x="334461" y="221957"/>
                    <a:pt x="316664" y="260476"/>
                    <a:pt x="288316" y="288570"/>
                  </a:cubicBezTo>
                  <a:lnTo>
                    <a:pt x="288316" y="288570"/>
                  </a:lnTo>
                  <a:close/>
                  <a:moveTo>
                    <a:pt x="173778" y="336114"/>
                  </a:moveTo>
                  <a:cubicBezTo>
                    <a:pt x="169201" y="336114"/>
                    <a:pt x="164752" y="335860"/>
                    <a:pt x="160303" y="335478"/>
                  </a:cubicBezTo>
                  <a:cubicBezTo>
                    <a:pt x="145683" y="327343"/>
                    <a:pt x="132717" y="306494"/>
                    <a:pt x="123437" y="278019"/>
                  </a:cubicBezTo>
                  <a:cubicBezTo>
                    <a:pt x="139581" y="274841"/>
                    <a:pt x="156489" y="273188"/>
                    <a:pt x="173778" y="273188"/>
                  </a:cubicBezTo>
                  <a:cubicBezTo>
                    <a:pt x="191066" y="273188"/>
                    <a:pt x="208101" y="274968"/>
                    <a:pt x="224246" y="278019"/>
                  </a:cubicBezTo>
                  <a:cubicBezTo>
                    <a:pt x="214965" y="306494"/>
                    <a:pt x="201999" y="327469"/>
                    <a:pt x="187380" y="335478"/>
                  </a:cubicBezTo>
                  <a:cubicBezTo>
                    <a:pt x="182803" y="335860"/>
                    <a:pt x="178354" y="336114"/>
                    <a:pt x="173778" y="336114"/>
                  </a:cubicBezTo>
                  <a:lnTo>
                    <a:pt x="173778" y="336114"/>
                  </a:lnTo>
                  <a:close/>
                  <a:moveTo>
                    <a:pt x="139581" y="332427"/>
                  </a:moveTo>
                  <a:cubicBezTo>
                    <a:pt x="112631" y="326580"/>
                    <a:pt x="88096" y="314122"/>
                    <a:pt x="68011" y="296706"/>
                  </a:cubicBezTo>
                  <a:cubicBezTo>
                    <a:pt x="81359" y="289841"/>
                    <a:pt x="96232" y="284248"/>
                    <a:pt x="112250" y="280307"/>
                  </a:cubicBezTo>
                  <a:cubicBezTo>
                    <a:pt x="119369" y="302426"/>
                    <a:pt x="128776" y="320351"/>
                    <a:pt x="139581" y="332427"/>
                  </a:cubicBezTo>
                  <a:lnTo>
                    <a:pt x="139581" y="332427"/>
                  </a:lnTo>
                  <a:close/>
                  <a:moveTo>
                    <a:pt x="173778" y="11314"/>
                  </a:moveTo>
                  <a:cubicBezTo>
                    <a:pt x="193863" y="11314"/>
                    <a:pt x="212042" y="35467"/>
                    <a:pt x="224246" y="72587"/>
                  </a:cubicBezTo>
                  <a:cubicBezTo>
                    <a:pt x="208101" y="75765"/>
                    <a:pt x="191193" y="77418"/>
                    <a:pt x="173778" y="77418"/>
                  </a:cubicBezTo>
                  <a:cubicBezTo>
                    <a:pt x="156362" y="77418"/>
                    <a:pt x="139454" y="75638"/>
                    <a:pt x="123437" y="72587"/>
                  </a:cubicBezTo>
                  <a:cubicBezTo>
                    <a:pt x="135513" y="35467"/>
                    <a:pt x="153819" y="11314"/>
                    <a:pt x="173905" y="11314"/>
                  </a:cubicBezTo>
                  <a:lnTo>
                    <a:pt x="173905" y="11314"/>
                  </a:lnTo>
                  <a:close/>
                  <a:moveTo>
                    <a:pt x="112250" y="70172"/>
                  </a:moveTo>
                  <a:cubicBezTo>
                    <a:pt x="95470" y="66104"/>
                    <a:pt x="79706" y="60129"/>
                    <a:pt x="65850" y="52756"/>
                  </a:cubicBezTo>
                  <a:cubicBezTo>
                    <a:pt x="87334" y="33560"/>
                    <a:pt x="113775" y="19958"/>
                    <a:pt x="143141" y="14365"/>
                  </a:cubicBezTo>
                  <a:cubicBezTo>
                    <a:pt x="130683" y="26569"/>
                    <a:pt x="120131" y="45891"/>
                    <a:pt x="112250" y="70299"/>
                  </a:cubicBezTo>
                  <a:lnTo>
                    <a:pt x="112250" y="70299"/>
                  </a:lnTo>
                  <a:close/>
                  <a:moveTo>
                    <a:pt x="335860" y="168057"/>
                  </a:moveTo>
                  <a:lnTo>
                    <a:pt x="250179" y="168057"/>
                  </a:lnTo>
                  <a:cubicBezTo>
                    <a:pt x="249670" y="135895"/>
                    <a:pt x="245475" y="106148"/>
                    <a:pt x="238610" y="80977"/>
                  </a:cubicBezTo>
                  <a:cubicBezTo>
                    <a:pt x="257425" y="76274"/>
                    <a:pt x="274968" y="69409"/>
                    <a:pt x="290350" y="60765"/>
                  </a:cubicBezTo>
                  <a:cubicBezTo>
                    <a:pt x="317554" y="88732"/>
                    <a:pt x="334461" y="126361"/>
                    <a:pt x="335987" y="167930"/>
                  </a:cubicBezTo>
                  <a:lnTo>
                    <a:pt x="335987" y="167930"/>
                  </a:lnTo>
                  <a:close/>
                  <a:moveTo>
                    <a:pt x="235305" y="70172"/>
                  </a:moveTo>
                  <a:cubicBezTo>
                    <a:pt x="227424" y="45764"/>
                    <a:pt x="216872" y="26441"/>
                    <a:pt x="204414" y="14238"/>
                  </a:cubicBezTo>
                  <a:cubicBezTo>
                    <a:pt x="233780" y="19831"/>
                    <a:pt x="260221" y="33433"/>
                    <a:pt x="281578" y="52629"/>
                  </a:cubicBezTo>
                  <a:cubicBezTo>
                    <a:pt x="267722" y="60129"/>
                    <a:pt x="252086" y="66104"/>
                    <a:pt x="235178" y="70172"/>
                  </a:cubicBezTo>
                  <a:lnTo>
                    <a:pt x="235178" y="70172"/>
                  </a:lnTo>
                  <a:close/>
                  <a:moveTo>
                    <a:pt x="173778" y="88605"/>
                  </a:moveTo>
                  <a:cubicBezTo>
                    <a:pt x="192210" y="88605"/>
                    <a:pt x="210262" y="86698"/>
                    <a:pt x="227424" y="83393"/>
                  </a:cubicBezTo>
                  <a:cubicBezTo>
                    <a:pt x="234161" y="107928"/>
                    <a:pt x="238229" y="137039"/>
                    <a:pt x="238865" y="168057"/>
                  </a:cubicBezTo>
                  <a:lnTo>
                    <a:pt x="108690" y="168057"/>
                  </a:lnTo>
                  <a:cubicBezTo>
                    <a:pt x="109199" y="137039"/>
                    <a:pt x="113394" y="107800"/>
                    <a:pt x="120131" y="83266"/>
                  </a:cubicBezTo>
                  <a:cubicBezTo>
                    <a:pt x="137293" y="86698"/>
                    <a:pt x="155345" y="88605"/>
                    <a:pt x="173778" y="88605"/>
                  </a:cubicBezTo>
                  <a:lnTo>
                    <a:pt x="173778" y="88605"/>
                  </a:lnTo>
                  <a:close/>
                  <a:moveTo>
                    <a:pt x="238865" y="179244"/>
                  </a:moveTo>
                  <a:cubicBezTo>
                    <a:pt x="238610" y="211406"/>
                    <a:pt x="234288" y="241661"/>
                    <a:pt x="227424" y="267086"/>
                  </a:cubicBezTo>
                  <a:cubicBezTo>
                    <a:pt x="210262" y="263654"/>
                    <a:pt x="192210" y="261747"/>
                    <a:pt x="173778" y="261747"/>
                  </a:cubicBezTo>
                  <a:cubicBezTo>
                    <a:pt x="155345" y="261747"/>
                    <a:pt x="137293" y="263654"/>
                    <a:pt x="120131" y="267086"/>
                  </a:cubicBezTo>
                  <a:cubicBezTo>
                    <a:pt x="113140" y="241788"/>
                    <a:pt x="108945" y="211533"/>
                    <a:pt x="108563" y="179244"/>
                  </a:cubicBezTo>
                  <a:lnTo>
                    <a:pt x="238865" y="179244"/>
                  </a:lnTo>
                  <a:close/>
                  <a:moveTo>
                    <a:pt x="235305" y="280180"/>
                  </a:moveTo>
                  <a:cubicBezTo>
                    <a:pt x="251323" y="284121"/>
                    <a:pt x="266196" y="289587"/>
                    <a:pt x="279544" y="296579"/>
                  </a:cubicBezTo>
                  <a:cubicBezTo>
                    <a:pt x="259332" y="313994"/>
                    <a:pt x="234924" y="326580"/>
                    <a:pt x="207974" y="332300"/>
                  </a:cubicBezTo>
                  <a:cubicBezTo>
                    <a:pt x="218906" y="320096"/>
                    <a:pt x="228186" y="302172"/>
                    <a:pt x="235305" y="280180"/>
                  </a:cubicBezTo>
                  <a:lnTo>
                    <a:pt x="235305" y="280180"/>
                  </a:lnTo>
                  <a:close/>
                  <a:moveTo>
                    <a:pt x="57205" y="60765"/>
                  </a:moveTo>
                  <a:cubicBezTo>
                    <a:pt x="72587" y="69409"/>
                    <a:pt x="90130" y="76147"/>
                    <a:pt x="108945" y="80850"/>
                  </a:cubicBezTo>
                  <a:cubicBezTo>
                    <a:pt x="102080" y="106021"/>
                    <a:pt x="97885" y="135768"/>
                    <a:pt x="97376" y="167930"/>
                  </a:cubicBezTo>
                  <a:lnTo>
                    <a:pt x="11695" y="167930"/>
                  </a:lnTo>
                  <a:cubicBezTo>
                    <a:pt x="13094" y="126361"/>
                    <a:pt x="30128" y="88732"/>
                    <a:pt x="57205" y="60765"/>
                  </a:cubicBezTo>
                  <a:lnTo>
                    <a:pt x="57205" y="60765"/>
                  </a:lnTo>
                  <a:close/>
                  <a:moveTo>
                    <a:pt x="11695" y="179117"/>
                  </a:moveTo>
                  <a:lnTo>
                    <a:pt x="97376" y="179117"/>
                  </a:lnTo>
                  <a:cubicBezTo>
                    <a:pt x="97631" y="212550"/>
                    <a:pt x="101953" y="243314"/>
                    <a:pt x="109072" y="269374"/>
                  </a:cubicBezTo>
                  <a:cubicBezTo>
                    <a:pt x="90893" y="273823"/>
                    <a:pt x="73986" y="280434"/>
                    <a:pt x="59239" y="288443"/>
                  </a:cubicBezTo>
                  <a:cubicBezTo>
                    <a:pt x="30891" y="260348"/>
                    <a:pt x="13221" y="221830"/>
                    <a:pt x="11695" y="179117"/>
                  </a:cubicBezTo>
                  <a:lnTo>
                    <a:pt x="11695" y="17911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33" name="Graphic 5">
            <a:extLst>
              <a:ext uri="{FF2B5EF4-FFF2-40B4-BE49-F238E27FC236}">
                <a16:creationId xmlns:a16="http://schemas.microsoft.com/office/drawing/2014/main" id="{6BD76DEC-A855-B7EE-0C1D-D7A51DCB8AE7}"/>
              </a:ext>
            </a:extLst>
          </p:cNvPr>
          <p:cNvGrpSpPr/>
          <p:nvPr userDrawn="1"/>
        </p:nvGrpSpPr>
        <p:grpSpPr>
          <a:xfrm>
            <a:off x="5614899" y="4495272"/>
            <a:ext cx="868887" cy="575232"/>
            <a:chOff x="5647946" y="4500242"/>
            <a:chExt cx="868887" cy="575232"/>
          </a:xfrm>
        </p:grpSpPr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832EB0F-C5B7-B2F2-92BA-DE572DAC4D38}"/>
                </a:ext>
              </a:extLst>
            </p:cNvPr>
            <p:cNvSpPr/>
            <p:nvPr/>
          </p:nvSpPr>
          <p:spPr>
            <a:xfrm>
              <a:off x="5650997" y="4883442"/>
              <a:ext cx="229330" cy="92927"/>
            </a:xfrm>
            <a:custGeom>
              <a:avLst/>
              <a:gdLst>
                <a:gd name="connsiteX0" fmla="*/ 174795 w 229330"/>
                <a:gd name="connsiteY0" fmla="*/ 92927 h 92927"/>
                <a:gd name="connsiteX1" fmla="*/ 229330 w 229330"/>
                <a:gd name="connsiteY1" fmla="*/ 92927 h 92927"/>
                <a:gd name="connsiteX2" fmla="*/ 229330 w 229330"/>
                <a:gd name="connsiteY2" fmla="*/ 84791 h 92927"/>
                <a:gd name="connsiteX3" fmla="*/ 174795 w 229330"/>
                <a:gd name="connsiteY3" fmla="*/ 84791 h 92927"/>
                <a:gd name="connsiteX4" fmla="*/ 174795 w 229330"/>
                <a:gd name="connsiteY4" fmla="*/ 92927 h 92927"/>
                <a:gd name="connsiteX5" fmla="*/ 36103 w 229330"/>
                <a:gd name="connsiteY5" fmla="*/ 77037 h 92927"/>
                <a:gd name="connsiteX6" fmla="*/ 36103 w 229330"/>
                <a:gd name="connsiteY6" fmla="*/ 42840 h 92927"/>
                <a:gd name="connsiteX7" fmla="*/ 12967 w 229330"/>
                <a:gd name="connsiteY7" fmla="*/ 42840 h 92927"/>
                <a:gd name="connsiteX8" fmla="*/ 12967 w 229330"/>
                <a:gd name="connsiteY8" fmla="*/ 77037 h 92927"/>
                <a:gd name="connsiteX9" fmla="*/ 0 w 229330"/>
                <a:gd name="connsiteY9" fmla="*/ 77037 h 92927"/>
                <a:gd name="connsiteX10" fmla="*/ 0 w 229330"/>
                <a:gd name="connsiteY10" fmla="*/ 0 h 92927"/>
                <a:gd name="connsiteX11" fmla="*/ 12967 w 229330"/>
                <a:gd name="connsiteY11" fmla="*/ 0 h 92927"/>
                <a:gd name="connsiteX12" fmla="*/ 12967 w 229330"/>
                <a:gd name="connsiteY12" fmla="*/ 31272 h 92927"/>
                <a:gd name="connsiteX13" fmla="*/ 36103 w 229330"/>
                <a:gd name="connsiteY13" fmla="*/ 31272 h 92927"/>
                <a:gd name="connsiteX14" fmla="*/ 36103 w 229330"/>
                <a:gd name="connsiteY14" fmla="*/ 0 h 92927"/>
                <a:gd name="connsiteX15" fmla="*/ 49070 w 229330"/>
                <a:gd name="connsiteY15" fmla="*/ 0 h 92927"/>
                <a:gd name="connsiteX16" fmla="*/ 49070 w 229330"/>
                <a:gd name="connsiteY16" fmla="*/ 77037 h 92927"/>
                <a:gd name="connsiteX17" fmla="*/ 36103 w 229330"/>
                <a:gd name="connsiteY17" fmla="*/ 77037 h 92927"/>
                <a:gd name="connsiteX18" fmla="*/ 152802 w 229330"/>
                <a:gd name="connsiteY18" fmla="*/ 77037 h 92927"/>
                <a:gd name="connsiteX19" fmla="*/ 130937 w 229330"/>
                <a:gd name="connsiteY19" fmla="*/ 22628 h 92927"/>
                <a:gd name="connsiteX20" fmla="*/ 130556 w 229330"/>
                <a:gd name="connsiteY20" fmla="*/ 22628 h 92927"/>
                <a:gd name="connsiteX21" fmla="*/ 130810 w 229330"/>
                <a:gd name="connsiteY21" fmla="*/ 77037 h 92927"/>
                <a:gd name="connsiteX22" fmla="*/ 118987 w 229330"/>
                <a:gd name="connsiteY22" fmla="*/ 77037 h 92927"/>
                <a:gd name="connsiteX23" fmla="*/ 118987 w 229330"/>
                <a:gd name="connsiteY23" fmla="*/ 0 h 92927"/>
                <a:gd name="connsiteX24" fmla="*/ 133988 w 229330"/>
                <a:gd name="connsiteY24" fmla="*/ 0 h 92927"/>
                <a:gd name="connsiteX25" fmla="*/ 155726 w 229330"/>
                <a:gd name="connsiteY25" fmla="*/ 54663 h 92927"/>
                <a:gd name="connsiteX26" fmla="*/ 156107 w 229330"/>
                <a:gd name="connsiteY26" fmla="*/ 54663 h 92927"/>
                <a:gd name="connsiteX27" fmla="*/ 156107 w 229330"/>
                <a:gd name="connsiteY27" fmla="*/ 0 h 92927"/>
                <a:gd name="connsiteX28" fmla="*/ 167294 w 229330"/>
                <a:gd name="connsiteY28" fmla="*/ 0 h 92927"/>
                <a:gd name="connsiteX29" fmla="*/ 167294 w 229330"/>
                <a:gd name="connsiteY29" fmla="*/ 77037 h 92927"/>
                <a:gd name="connsiteX30" fmla="*/ 152929 w 229330"/>
                <a:gd name="connsiteY30" fmla="*/ 77037 h 92927"/>
                <a:gd name="connsiteX31" fmla="*/ 77037 w 229330"/>
                <a:gd name="connsiteY31" fmla="*/ 47417 h 92927"/>
                <a:gd name="connsiteX32" fmla="*/ 84664 w 229330"/>
                <a:gd name="connsiteY32" fmla="*/ 16653 h 92927"/>
                <a:gd name="connsiteX33" fmla="*/ 85427 w 229330"/>
                <a:gd name="connsiteY33" fmla="*/ 16653 h 92927"/>
                <a:gd name="connsiteX34" fmla="*/ 91910 w 229330"/>
                <a:gd name="connsiteY34" fmla="*/ 42459 h 92927"/>
                <a:gd name="connsiteX35" fmla="*/ 77037 w 229330"/>
                <a:gd name="connsiteY35" fmla="*/ 47417 h 92927"/>
                <a:gd name="connsiteX36" fmla="*/ 93181 w 229330"/>
                <a:gd name="connsiteY36" fmla="*/ 127 h 92927"/>
                <a:gd name="connsiteX37" fmla="*/ 76910 w 229330"/>
                <a:gd name="connsiteY37" fmla="*/ 127 h 92927"/>
                <a:gd name="connsiteX38" fmla="*/ 63943 w 229330"/>
                <a:gd name="connsiteY38" fmla="*/ 51867 h 92927"/>
                <a:gd name="connsiteX39" fmla="*/ 53138 w 229330"/>
                <a:gd name="connsiteY39" fmla="*/ 55553 h 92927"/>
                <a:gd name="connsiteX40" fmla="*/ 56570 w 229330"/>
                <a:gd name="connsiteY40" fmla="*/ 65596 h 92927"/>
                <a:gd name="connsiteX41" fmla="*/ 60892 w 229330"/>
                <a:gd name="connsiteY41" fmla="*/ 64070 h 92927"/>
                <a:gd name="connsiteX42" fmla="*/ 57587 w 229330"/>
                <a:gd name="connsiteY42" fmla="*/ 77164 h 92927"/>
                <a:gd name="connsiteX43" fmla="*/ 69409 w 229330"/>
                <a:gd name="connsiteY43" fmla="*/ 77164 h 92927"/>
                <a:gd name="connsiteX44" fmla="*/ 73732 w 229330"/>
                <a:gd name="connsiteY44" fmla="*/ 59748 h 92927"/>
                <a:gd name="connsiteX45" fmla="*/ 94325 w 229330"/>
                <a:gd name="connsiteY45" fmla="*/ 52883 h 92927"/>
                <a:gd name="connsiteX46" fmla="*/ 100427 w 229330"/>
                <a:gd name="connsiteY46" fmla="*/ 77164 h 92927"/>
                <a:gd name="connsiteX47" fmla="*/ 112250 w 229330"/>
                <a:gd name="connsiteY47" fmla="*/ 77164 h 92927"/>
                <a:gd name="connsiteX48" fmla="*/ 93054 w 229330"/>
                <a:gd name="connsiteY48" fmla="*/ 127 h 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29330" h="92927">
                  <a:moveTo>
                    <a:pt x="174795" y="92927"/>
                  </a:moveTo>
                  <a:lnTo>
                    <a:pt x="229330" y="92927"/>
                  </a:lnTo>
                  <a:lnTo>
                    <a:pt x="229330" y="84791"/>
                  </a:lnTo>
                  <a:lnTo>
                    <a:pt x="174795" y="84791"/>
                  </a:lnTo>
                  <a:lnTo>
                    <a:pt x="174795" y="92927"/>
                  </a:lnTo>
                  <a:close/>
                  <a:moveTo>
                    <a:pt x="36103" y="77037"/>
                  </a:moveTo>
                  <a:lnTo>
                    <a:pt x="36103" y="42840"/>
                  </a:lnTo>
                  <a:lnTo>
                    <a:pt x="12967" y="42840"/>
                  </a:lnTo>
                  <a:lnTo>
                    <a:pt x="12967" y="77037"/>
                  </a:lnTo>
                  <a:lnTo>
                    <a:pt x="0" y="77037"/>
                  </a:lnTo>
                  <a:lnTo>
                    <a:pt x="0" y="0"/>
                  </a:lnTo>
                  <a:lnTo>
                    <a:pt x="12967" y="0"/>
                  </a:lnTo>
                  <a:lnTo>
                    <a:pt x="12967" y="31272"/>
                  </a:lnTo>
                  <a:lnTo>
                    <a:pt x="36103" y="31272"/>
                  </a:lnTo>
                  <a:lnTo>
                    <a:pt x="36103" y="0"/>
                  </a:lnTo>
                  <a:lnTo>
                    <a:pt x="49070" y="0"/>
                  </a:lnTo>
                  <a:lnTo>
                    <a:pt x="49070" y="77037"/>
                  </a:lnTo>
                  <a:lnTo>
                    <a:pt x="36103" y="77037"/>
                  </a:lnTo>
                  <a:close/>
                  <a:moveTo>
                    <a:pt x="152802" y="77037"/>
                  </a:moveTo>
                  <a:lnTo>
                    <a:pt x="130937" y="22628"/>
                  </a:lnTo>
                  <a:lnTo>
                    <a:pt x="130556" y="22628"/>
                  </a:lnTo>
                  <a:lnTo>
                    <a:pt x="130810" y="77037"/>
                  </a:lnTo>
                  <a:lnTo>
                    <a:pt x="118987" y="77037"/>
                  </a:lnTo>
                  <a:lnTo>
                    <a:pt x="118987" y="0"/>
                  </a:lnTo>
                  <a:lnTo>
                    <a:pt x="133988" y="0"/>
                  </a:lnTo>
                  <a:lnTo>
                    <a:pt x="155726" y="54663"/>
                  </a:lnTo>
                  <a:lnTo>
                    <a:pt x="156107" y="54663"/>
                  </a:lnTo>
                  <a:lnTo>
                    <a:pt x="156107" y="0"/>
                  </a:lnTo>
                  <a:lnTo>
                    <a:pt x="167294" y="0"/>
                  </a:lnTo>
                  <a:lnTo>
                    <a:pt x="167294" y="77037"/>
                  </a:lnTo>
                  <a:lnTo>
                    <a:pt x="152929" y="77037"/>
                  </a:lnTo>
                  <a:close/>
                  <a:moveTo>
                    <a:pt x="77037" y="47417"/>
                  </a:moveTo>
                  <a:lnTo>
                    <a:pt x="84664" y="16653"/>
                  </a:lnTo>
                  <a:lnTo>
                    <a:pt x="85427" y="16653"/>
                  </a:lnTo>
                  <a:lnTo>
                    <a:pt x="91910" y="42459"/>
                  </a:lnTo>
                  <a:lnTo>
                    <a:pt x="77037" y="47417"/>
                  </a:lnTo>
                  <a:close/>
                  <a:moveTo>
                    <a:pt x="93181" y="127"/>
                  </a:moveTo>
                  <a:lnTo>
                    <a:pt x="76910" y="127"/>
                  </a:lnTo>
                  <a:lnTo>
                    <a:pt x="63943" y="51867"/>
                  </a:lnTo>
                  <a:lnTo>
                    <a:pt x="53138" y="55553"/>
                  </a:lnTo>
                  <a:lnTo>
                    <a:pt x="56570" y="65596"/>
                  </a:lnTo>
                  <a:lnTo>
                    <a:pt x="60892" y="64070"/>
                  </a:lnTo>
                  <a:lnTo>
                    <a:pt x="57587" y="77164"/>
                  </a:lnTo>
                  <a:lnTo>
                    <a:pt x="69409" y="77164"/>
                  </a:lnTo>
                  <a:lnTo>
                    <a:pt x="73732" y="59748"/>
                  </a:lnTo>
                  <a:lnTo>
                    <a:pt x="94325" y="52883"/>
                  </a:lnTo>
                  <a:lnTo>
                    <a:pt x="100427" y="77164"/>
                  </a:lnTo>
                  <a:lnTo>
                    <a:pt x="112250" y="77164"/>
                  </a:lnTo>
                  <a:lnTo>
                    <a:pt x="93054" y="127"/>
                  </a:lnTo>
                  <a:close/>
                </a:path>
              </a:pathLst>
            </a:custGeom>
            <a:solidFill>
              <a:srgbClr val="C61E5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5" name="Graphic 5">
              <a:extLst>
                <a:ext uri="{FF2B5EF4-FFF2-40B4-BE49-F238E27FC236}">
                  <a16:creationId xmlns:a16="http://schemas.microsoft.com/office/drawing/2014/main" id="{5424BDE0-6827-4551-2492-E9CF809BF680}"/>
                </a:ext>
              </a:extLst>
            </p:cNvPr>
            <p:cNvGrpSpPr/>
            <p:nvPr/>
          </p:nvGrpSpPr>
          <p:grpSpPr>
            <a:xfrm>
              <a:off x="5647946" y="4500242"/>
              <a:ext cx="868887" cy="575232"/>
              <a:chOff x="5647946" y="4500242"/>
              <a:chExt cx="868887" cy="575232"/>
            </a:xfrm>
          </p:grpSpPr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13483430-D6D4-BA20-7BFB-AD1D6EE5640A}"/>
                  </a:ext>
                </a:extLst>
              </p:cNvPr>
              <p:cNvSpPr/>
              <p:nvPr/>
            </p:nvSpPr>
            <p:spPr>
              <a:xfrm>
                <a:off x="5889735" y="4888222"/>
                <a:ext cx="110343" cy="78943"/>
              </a:xfrm>
              <a:custGeom>
                <a:avLst/>
                <a:gdLst>
                  <a:gd name="connsiteX0" fmla="*/ 47290 w 110343"/>
                  <a:gd name="connsiteY0" fmla="*/ 61147 h 78943"/>
                  <a:gd name="connsiteX1" fmla="*/ 43095 w 110343"/>
                  <a:gd name="connsiteY1" fmla="*/ 70427 h 78943"/>
                  <a:gd name="connsiteX2" fmla="*/ 35467 w 110343"/>
                  <a:gd name="connsiteY2" fmla="*/ 76656 h 78943"/>
                  <a:gd name="connsiteX3" fmla="*/ 24153 w 110343"/>
                  <a:gd name="connsiteY3" fmla="*/ 78944 h 78943"/>
                  <a:gd name="connsiteX4" fmla="*/ 12967 w 110343"/>
                  <a:gd name="connsiteY4" fmla="*/ 76656 h 78943"/>
                  <a:gd name="connsiteX5" fmla="*/ 5466 w 110343"/>
                  <a:gd name="connsiteY5" fmla="*/ 70427 h 78943"/>
                  <a:gd name="connsiteX6" fmla="*/ 1271 w 110343"/>
                  <a:gd name="connsiteY6" fmla="*/ 61147 h 78943"/>
                  <a:gd name="connsiteX7" fmla="*/ 0 w 110343"/>
                  <a:gd name="connsiteY7" fmla="*/ 49706 h 78943"/>
                  <a:gd name="connsiteX8" fmla="*/ 0 w 110343"/>
                  <a:gd name="connsiteY8" fmla="*/ 0 h 78943"/>
                  <a:gd name="connsiteX9" fmla="*/ 13094 w 110343"/>
                  <a:gd name="connsiteY9" fmla="*/ 0 h 78943"/>
                  <a:gd name="connsiteX10" fmla="*/ 13094 w 110343"/>
                  <a:gd name="connsiteY10" fmla="*/ 48562 h 78943"/>
                  <a:gd name="connsiteX11" fmla="*/ 13602 w 110343"/>
                  <a:gd name="connsiteY11" fmla="*/ 55426 h 78943"/>
                  <a:gd name="connsiteX12" fmla="*/ 15382 w 110343"/>
                  <a:gd name="connsiteY12" fmla="*/ 61274 h 78943"/>
                  <a:gd name="connsiteX13" fmla="*/ 18814 w 110343"/>
                  <a:gd name="connsiteY13" fmla="*/ 65215 h 78943"/>
                  <a:gd name="connsiteX14" fmla="*/ 24408 w 110343"/>
                  <a:gd name="connsiteY14" fmla="*/ 66740 h 78943"/>
                  <a:gd name="connsiteX15" fmla="*/ 30001 w 110343"/>
                  <a:gd name="connsiteY15" fmla="*/ 65215 h 78943"/>
                  <a:gd name="connsiteX16" fmla="*/ 33433 w 110343"/>
                  <a:gd name="connsiteY16" fmla="*/ 61274 h 78943"/>
                  <a:gd name="connsiteX17" fmla="*/ 35213 w 110343"/>
                  <a:gd name="connsiteY17" fmla="*/ 55426 h 78943"/>
                  <a:gd name="connsiteX18" fmla="*/ 35722 w 110343"/>
                  <a:gd name="connsiteY18" fmla="*/ 48562 h 78943"/>
                  <a:gd name="connsiteX19" fmla="*/ 35722 w 110343"/>
                  <a:gd name="connsiteY19" fmla="*/ 0 h 78943"/>
                  <a:gd name="connsiteX20" fmla="*/ 48688 w 110343"/>
                  <a:gd name="connsiteY20" fmla="*/ 0 h 78943"/>
                  <a:gd name="connsiteX21" fmla="*/ 48688 w 110343"/>
                  <a:gd name="connsiteY21" fmla="*/ 49706 h 78943"/>
                  <a:gd name="connsiteX22" fmla="*/ 47417 w 110343"/>
                  <a:gd name="connsiteY22" fmla="*/ 61147 h 78943"/>
                  <a:gd name="connsiteX23" fmla="*/ 95851 w 110343"/>
                  <a:gd name="connsiteY23" fmla="*/ 77037 h 78943"/>
                  <a:gd name="connsiteX24" fmla="*/ 73986 w 110343"/>
                  <a:gd name="connsiteY24" fmla="*/ 22628 h 78943"/>
                  <a:gd name="connsiteX25" fmla="*/ 73604 w 110343"/>
                  <a:gd name="connsiteY25" fmla="*/ 22628 h 78943"/>
                  <a:gd name="connsiteX26" fmla="*/ 73859 w 110343"/>
                  <a:gd name="connsiteY26" fmla="*/ 77037 h 78943"/>
                  <a:gd name="connsiteX27" fmla="*/ 62036 w 110343"/>
                  <a:gd name="connsiteY27" fmla="*/ 77037 h 78943"/>
                  <a:gd name="connsiteX28" fmla="*/ 62036 w 110343"/>
                  <a:gd name="connsiteY28" fmla="*/ 0 h 78943"/>
                  <a:gd name="connsiteX29" fmla="*/ 77037 w 110343"/>
                  <a:gd name="connsiteY29" fmla="*/ 0 h 78943"/>
                  <a:gd name="connsiteX30" fmla="*/ 98775 w 110343"/>
                  <a:gd name="connsiteY30" fmla="*/ 54664 h 78943"/>
                  <a:gd name="connsiteX31" fmla="*/ 99156 w 110343"/>
                  <a:gd name="connsiteY31" fmla="*/ 54664 h 78943"/>
                  <a:gd name="connsiteX32" fmla="*/ 99156 w 110343"/>
                  <a:gd name="connsiteY32" fmla="*/ 0 h 78943"/>
                  <a:gd name="connsiteX33" fmla="*/ 110343 w 110343"/>
                  <a:gd name="connsiteY33" fmla="*/ 0 h 78943"/>
                  <a:gd name="connsiteX34" fmla="*/ 110343 w 110343"/>
                  <a:gd name="connsiteY34" fmla="*/ 77037 h 78943"/>
                  <a:gd name="connsiteX35" fmla="*/ 95978 w 110343"/>
                  <a:gd name="connsiteY35" fmla="*/ 77037 h 7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0343" h="78943">
                    <a:moveTo>
                      <a:pt x="47290" y="61147"/>
                    </a:moveTo>
                    <a:cubicBezTo>
                      <a:pt x="46400" y="64706"/>
                      <a:pt x="45002" y="67757"/>
                      <a:pt x="43095" y="70427"/>
                    </a:cubicBezTo>
                    <a:cubicBezTo>
                      <a:pt x="41061" y="73096"/>
                      <a:pt x="38518" y="75258"/>
                      <a:pt x="35467" y="76656"/>
                    </a:cubicBezTo>
                    <a:cubicBezTo>
                      <a:pt x="32416" y="78181"/>
                      <a:pt x="28603" y="78944"/>
                      <a:pt x="24153" y="78944"/>
                    </a:cubicBezTo>
                    <a:cubicBezTo>
                      <a:pt x="19704" y="78944"/>
                      <a:pt x="16018" y="78181"/>
                      <a:pt x="12967" y="76656"/>
                    </a:cubicBezTo>
                    <a:cubicBezTo>
                      <a:pt x="10043" y="75258"/>
                      <a:pt x="7500" y="73096"/>
                      <a:pt x="5466" y="70427"/>
                    </a:cubicBezTo>
                    <a:cubicBezTo>
                      <a:pt x="3559" y="67757"/>
                      <a:pt x="2161" y="64706"/>
                      <a:pt x="1271" y="61147"/>
                    </a:cubicBezTo>
                    <a:cubicBezTo>
                      <a:pt x="381" y="57460"/>
                      <a:pt x="0" y="53519"/>
                      <a:pt x="0" y="49706"/>
                    </a:cubicBezTo>
                    <a:lnTo>
                      <a:pt x="0" y="0"/>
                    </a:lnTo>
                    <a:lnTo>
                      <a:pt x="13094" y="0"/>
                    </a:lnTo>
                    <a:lnTo>
                      <a:pt x="13094" y="48562"/>
                    </a:lnTo>
                    <a:cubicBezTo>
                      <a:pt x="13094" y="50977"/>
                      <a:pt x="13221" y="53265"/>
                      <a:pt x="13602" y="55426"/>
                    </a:cubicBezTo>
                    <a:cubicBezTo>
                      <a:pt x="13984" y="57587"/>
                      <a:pt x="14492" y="59621"/>
                      <a:pt x="15382" y="61274"/>
                    </a:cubicBezTo>
                    <a:cubicBezTo>
                      <a:pt x="16272" y="62927"/>
                      <a:pt x="17416" y="64325"/>
                      <a:pt x="18814" y="65215"/>
                    </a:cubicBezTo>
                    <a:cubicBezTo>
                      <a:pt x="20213" y="66232"/>
                      <a:pt x="22120" y="66740"/>
                      <a:pt x="24408" y="66740"/>
                    </a:cubicBezTo>
                    <a:cubicBezTo>
                      <a:pt x="26696" y="66740"/>
                      <a:pt x="28476" y="66232"/>
                      <a:pt x="30001" y="65215"/>
                    </a:cubicBezTo>
                    <a:cubicBezTo>
                      <a:pt x="31399" y="64198"/>
                      <a:pt x="32544" y="62927"/>
                      <a:pt x="33433" y="61274"/>
                    </a:cubicBezTo>
                    <a:cubicBezTo>
                      <a:pt x="34323" y="59621"/>
                      <a:pt x="34832" y="57714"/>
                      <a:pt x="35213" y="55426"/>
                    </a:cubicBezTo>
                    <a:cubicBezTo>
                      <a:pt x="35595" y="53265"/>
                      <a:pt x="35722" y="50977"/>
                      <a:pt x="35722" y="48562"/>
                    </a:cubicBezTo>
                    <a:lnTo>
                      <a:pt x="35722" y="0"/>
                    </a:lnTo>
                    <a:lnTo>
                      <a:pt x="48688" y="0"/>
                    </a:lnTo>
                    <a:lnTo>
                      <a:pt x="48688" y="49706"/>
                    </a:lnTo>
                    <a:cubicBezTo>
                      <a:pt x="48688" y="53774"/>
                      <a:pt x="48307" y="57587"/>
                      <a:pt x="47417" y="61147"/>
                    </a:cubicBezTo>
                    <a:moveTo>
                      <a:pt x="95851" y="77037"/>
                    </a:moveTo>
                    <a:lnTo>
                      <a:pt x="73986" y="22628"/>
                    </a:lnTo>
                    <a:lnTo>
                      <a:pt x="73604" y="22628"/>
                    </a:lnTo>
                    <a:lnTo>
                      <a:pt x="73859" y="77037"/>
                    </a:lnTo>
                    <a:lnTo>
                      <a:pt x="62036" y="77037"/>
                    </a:lnTo>
                    <a:lnTo>
                      <a:pt x="62036" y="0"/>
                    </a:lnTo>
                    <a:lnTo>
                      <a:pt x="77037" y="0"/>
                    </a:lnTo>
                    <a:lnTo>
                      <a:pt x="98775" y="54664"/>
                    </a:lnTo>
                    <a:lnTo>
                      <a:pt x="99156" y="54664"/>
                    </a:lnTo>
                    <a:lnTo>
                      <a:pt x="99156" y="0"/>
                    </a:lnTo>
                    <a:lnTo>
                      <a:pt x="110343" y="0"/>
                    </a:lnTo>
                    <a:lnTo>
                      <a:pt x="110343" y="77037"/>
                    </a:lnTo>
                    <a:lnTo>
                      <a:pt x="95978" y="7703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A4D83ACB-C3F3-E650-B71B-6A3534336AF6}"/>
                  </a:ext>
                </a:extLst>
              </p:cNvPr>
              <p:cNvSpPr/>
              <p:nvPr/>
            </p:nvSpPr>
            <p:spPr>
              <a:xfrm>
                <a:off x="5647946" y="4886570"/>
                <a:ext cx="868887" cy="188905"/>
              </a:xfrm>
              <a:custGeom>
                <a:avLst/>
                <a:gdLst>
                  <a:gd name="connsiteX0" fmla="*/ 365861 w 868887"/>
                  <a:gd name="connsiteY0" fmla="*/ 78690 h 188905"/>
                  <a:gd name="connsiteX1" fmla="*/ 378955 w 868887"/>
                  <a:gd name="connsiteY1" fmla="*/ 78690 h 188905"/>
                  <a:gd name="connsiteX2" fmla="*/ 378955 w 868887"/>
                  <a:gd name="connsiteY2" fmla="*/ 1653 h 188905"/>
                  <a:gd name="connsiteX3" fmla="*/ 365861 w 868887"/>
                  <a:gd name="connsiteY3" fmla="*/ 1653 h 188905"/>
                  <a:gd name="connsiteX4" fmla="*/ 365861 w 868887"/>
                  <a:gd name="connsiteY4" fmla="*/ 78690 h 188905"/>
                  <a:gd name="connsiteX5" fmla="*/ 422049 w 868887"/>
                  <a:gd name="connsiteY5" fmla="*/ 78690 h 188905"/>
                  <a:gd name="connsiteX6" fmla="*/ 405523 w 868887"/>
                  <a:gd name="connsiteY6" fmla="*/ 78690 h 188905"/>
                  <a:gd name="connsiteX7" fmla="*/ 386709 w 868887"/>
                  <a:gd name="connsiteY7" fmla="*/ 1653 h 188905"/>
                  <a:gd name="connsiteX8" fmla="*/ 401328 w 868887"/>
                  <a:gd name="connsiteY8" fmla="*/ 1653 h 188905"/>
                  <a:gd name="connsiteX9" fmla="*/ 414168 w 868887"/>
                  <a:gd name="connsiteY9" fmla="*/ 63435 h 188905"/>
                  <a:gd name="connsiteX10" fmla="*/ 414549 w 868887"/>
                  <a:gd name="connsiteY10" fmla="*/ 63435 h 188905"/>
                  <a:gd name="connsiteX11" fmla="*/ 427389 w 868887"/>
                  <a:gd name="connsiteY11" fmla="*/ 1653 h 188905"/>
                  <a:gd name="connsiteX12" fmla="*/ 441372 w 868887"/>
                  <a:gd name="connsiteY12" fmla="*/ 1653 h 188905"/>
                  <a:gd name="connsiteX13" fmla="*/ 422176 w 868887"/>
                  <a:gd name="connsiteY13" fmla="*/ 78690 h 188905"/>
                  <a:gd name="connsiteX14" fmla="*/ 448872 w 868887"/>
                  <a:gd name="connsiteY14" fmla="*/ 78690 h 188905"/>
                  <a:gd name="connsiteX15" fmla="*/ 448872 w 868887"/>
                  <a:gd name="connsiteY15" fmla="*/ 1653 h 188905"/>
                  <a:gd name="connsiteX16" fmla="*/ 483450 w 868887"/>
                  <a:gd name="connsiteY16" fmla="*/ 1653 h 188905"/>
                  <a:gd name="connsiteX17" fmla="*/ 483450 w 868887"/>
                  <a:gd name="connsiteY17" fmla="*/ 13221 h 188905"/>
                  <a:gd name="connsiteX18" fmla="*/ 461458 w 868887"/>
                  <a:gd name="connsiteY18" fmla="*/ 13221 h 188905"/>
                  <a:gd name="connsiteX19" fmla="*/ 461458 w 868887"/>
                  <a:gd name="connsiteY19" fmla="*/ 33688 h 188905"/>
                  <a:gd name="connsiteX20" fmla="*/ 481797 w 868887"/>
                  <a:gd name="connsiteY20" fmla="*/ 33688 h 188905"/>
                  <a:gd name="connsiteX21" fmla="*/ 481797 w 868887"/>
                  <a:gd name="connsiteY21" fmla="*/ 44367 h 188905"/>
                  <a:gd name="connsiteX22" fmla="*/ 461458 w 868887"/>
                  <a:gd name="connsiteY22" fmla="*/ 44367 h 188905"/>
                  <a:gd name="connsiteX23" fmla="*/ 461458 w 868887"/>
                  <a:gd name="connsiteY23" fmla="*/ 67121 h 188905"/>
                  <a:gd name="connsiteX24" fmla="*/ 484594 w 868887"/>
                  <a:gd name="connsiteY24" fmla="*/ 67121 h 188905"/>
                  <a:gd name="connsiteX25" fmla="*/ 484594 w 868887"/>
                  <a:gd name="connsiteY25" fmla="*/ 78817 h 188905"/>
                  <a:gd name="connsiteX26" fmla="*/ 448999 w 868887"/>
                  <a:gd name="connsiteY26" fmla="*/ 78817 h 188905"/>
                  <a:gd name="connsiteX27" fmla="*/ 525782 w 868887"/>
                  <a:gd name="connsiteY27" fmla="*/ 24281 h 188905"/>
                  <a:gd name="connsiteX28" fmla="*/ 524765 w 868887"/>
                  <a:gd name="connsiteY28" fmla="*/ 18561 h 188905"/>
                  <a:gd name="connsiteX29" fmla="*/ 522223 w 868887"/>
                  <a:gd name="connsiteY29" fmla="*/ 15001 h 188905"/>
                  <a:gd name="connsiteX30" fmla="*/ 518663 w 868887"/>
                  <a:gd name="connsiteY30" fmla="*/ 13094 h 188905"/>
                  <a:gd name="connsiteX31" fmla="*/ 514722 w 868887"/>
                  <a:gd name="connsiteY31" fmla="*/ 12586 h 188905"/>
                  <a:gd name="connsiteX32" fmla="*/ 507349 w 868887"/>
                  <a:gd name="connsiteY32" fmla="*/ 12586 h 188905"/>
                  <a:gd name="connsiteX33" fmla="*/ 507349 w 868887"/>
                  <a:gd name="connsiteY33" fmla="*/ 36358 h 188905"/>
                  <a:gd name="connsiteX34" fmla="*/ 514722 w 868887"/>
                  <a:gd name="connsiteY34" fmla="*/ 36358 h 188905"/>
                  <a:gd name="connsiteX35" fmla="*/ 522604 w 868887"/>
                  <a:gd name="connsiteY35" fmla="*/ 33307 h 188905"/>
                  <a:gd name="connsiteX36" fmla="*/ 525655 w 868887"/>
                  <a:gd name="connsiteY36" fmla="*/ 24281 h 188905"/>
                  <a:gd name="connsiteX37" fmla="*/ 526672 w 868887"/>
                  <a:gd name="connsiteY37" fmla="*/ 78690 h 188905"/>
                  <a:gd name="connsiteX38" fmla="*/ 514722 w 868887"/>
                  <a:gd name="connsiteY38" fmla="*/ 45892 h 188905"/>
                  <a:gd name="connsiteX39" fmla="*/ 507476 w 868887"/>
                  <a:gd name="connsiteY39" fmla="*/ 45892 h 188905"/>
                  <a:gd name="connsiteX40" fmla="*/ 507476 w 868887"/>
                  <a:gd name="connsiteY40" fmla="*/ 78690 h 188905"/>
                  <a:gd name="connsiteX41" fmla="*/ 494891 w 868887"/>
                  <a:gd name="connsiteY41" fmla="*/ 78690 h 188905"/>
                  <a:gd name="connsiteX42" fmla="*/ 494891 w 868887"/>
                  <a:gd name="connsiteY42" fmla="*/ 1653 h 188905"/>
                  <a:gd name="connsiteX43" fmla="*/ 516883 w 868887"/>
                  <a:gd name="connsiteY43" fmla="*/ 1653 h 188905"/>
                  <a:gd name="connsiteX44" fmla="*/ 525782 w 868887"/>
                  <a:gd name="connsiteY44" fmla="*/ 2924 h 188905"/>
                  <a:gd name="connsiteX45" fmla="*/ 532647 w 868887"/>
                  <a:gd name="connsiteY45" fmla="*/ 6865 h 188905"/>
                  <a:gd name="connsiteX46" fmla="*/ 537223 w 868887"/>
                  <a:gd name="connsiteY46" fmla="*/ 13730 h 188905"/>
                  <a:gd name="connsiteX47" fmla="*/ 538876 w 868887"/>
                  <a:gd name="connsiteY47" fmla="*/ 23646 h 188905"/>
                  <a:gd name="connsiteX48" fmla="*/ 537732 w 868887"/>
                  <a:gd name="connsiteY48" fmla="*/ 31527 h 188905"/>
                  <a:gd name="connsiteX49" fmla="*/ 534808 w 868887"/>
                  <a:gd name="connsiteY49" fmla="*/ 37375 h 188905"/>
                  <a:gd name="connsiteX50" fmla="*/ 530994 w 868887"/>
                  <a:gd name="connsiteY50" fmla="*/ 41189 h 188905"/>
                  <a:gd name="connsiteX51" fmla="*/ 526799 w 868887"/>
                  <a:gd name="connsiteY51" fmla="*/ 43223 h 188905"/>
                  <a:gd name="connsiteX52" fmla="*/ 540655 w 868887"/>
                  <a:gd name="connsiteY52" fmla="*/ 78690 h 188905"/>
                  <a:gd name="connsiteX53" fmla="*/ 526926 w 868887"/>
                  <a:gd name="connsiteY53" fmla="*/ 78690 h 188905"/>
                  <a:gd name="connsiteX54" fmla="*/ 581462 w 868887"/>
                  <a:gd name="connsiteY54" fmla="*/ 16527 h 188905"/>
                  <a:gd name="connsiteX55" fmla="*/ 570784 w 868887"/>
                  <a:gd name="connsiteY55" fmla="*/ 11442 h 188905"/>
                  <a:gd name="connsiteX56" fmla="*/ 567224 w 868887"/>
                  <a:gd name="connsiteY56" fmla="*/ 12077 h 188905"/>
                  <a:gd name="connsiteX57" fmla="*/ 564046 w 868887"/>
                  <a:gd name="connsiteY57" fmla="*/ 13984 h 188905"/>
                  <a:gd name="connsiteX58" fmla="*/ 561758 w 868887"/>
                  <a:gd name="connsiteY58" fmla="*/ 17417 h 188905"/>
                  <a:gd name="connsiteX59" fmla="*/ 560995 w 868887"/>
                  <a:gd name="connsiteY59" fmla="*/ 22374 h 188905"/>
                  <a:gd name="connsiteX60" fmla="*/ 563919 w 868887"/>
                  <a:gd name="connsiteY60" fmla="*/ 29874 h 188905"/>
                  <a:gd name="connsiteX61" fmla="*/ 571674 w 868887"/>
                  <a:gd name="connsiteY61" fmla="*/ 34959 h 188905"/>
                  <a:gd name="connsiteX62" fmla="*/ 577394 w 868887"/>
                  <a:gd name="connsiteY62" fmla="*/ 38265 h 188905"/>
                  <a:gd name="connsiteX63" fmla="*/ 582733 w 868887"/>
                  <a:gd name="connsiteY63" fmla="*/ 42714 h 188905"/>
                  <a:gd name="connsiteX64" fmla="*/ 586674 w 868887"/>
                  <a:gd name="connsiteY64" fmla="*/ 48943 h 188905"/>
                  <a:gd name="connsiteX65" fmla="*/ 588200 w 868887"/>
                  <a:gd name="connsiteY65" fmla="*/ 57460 h 188905"/>
                  <a:gd name="connsiteX66" fmla="*/ 586420 w 868887"/>
                  <a:gd name="connsiteY66" fmla="*/ 67503 h 188905"/>
                  <a:gd name="connsiteX67" fmla="*/ 581589 w 868887"/>
                  <a:gd name="connsiteY67" fmla="*/ 74876 h 188905"/>
                  <a:gd name="connsiteX68" fmla="*/ 574597 w 868887"/>
                  <a:gd name="connsiteY68" fmla="*/ 79326 h 188905"/>
                  <a:gd name="connsiteX69" fmla="*/ 566080 w 868887"/>
                  <a:gd name="connsiteY69" fmla="*/ 80851 h 188905"/>
                  <a:gd name="connsiteX70" fmla="*/ 554131 w 868887"/>
                  <a:gd name="connsiteY70" fmla="*/ 78308 h 188905"/>
                  <a:gd name="connsiteX71" fmla="*/ 545359 w 868887"/>
                  <a:gd name="connsiteY71" fmla="*/ 71952 h 188905"/>
                  <a:gd name="connsiteX72" fmla="*/ 552478 w 868887"/>
                  <a:gd name="connsiteY72" fmla="*/ 62418 h 188905"/>
                  <a:gd name="connsiteX73" fmla="*/ 558580 w 868887"/>
                  <a:gd name="connsiteY73" fmla="*/ 67249 h 188905"/>
                  <a:gd name="connsiteX74" fmla="*/ 565826 w 868887"/>
                  <a:gd name="connsiteY74" fmla="*/ 69029 h 188905"/>
                  <a:gd name="connsiteX75" fmla="*/ 572691 w 868887"/>
                  <a:gd name="connsiteY75" fmla="*/ 66232 h 188905"/>
                  <a:gd name="connsiteX76" fmla="*/ 575360 w 868887"/>
                  <a:gd name="connsiteY76" fmla="*/ 58350 h 188905"/>
                  <a:gd name="connsiteX77" fmla="*/ 572055 w 868887"/>
                  <a:gd name="connsiteY77" fmla="*/ 50468 h 188905"/>
                  <a:gd name="connsiteX78" fmla="*/ 563792 w 868887"/>
                  <a:gd name="connsiteY78" fmla="*/ 45002 h 188905"/>
                  <a:gd name="connsiteX79" fmla="*/ 557817 w 868887"/>
                  <a:gd name="connsiteY79" fmla="*/ 41697 h 188905"/>
                  <a:gd name="connsiteX80" fmla="*/ 552859 w 868887"/>
                  <a:gd name="connsiteY80" fmla="*/ 37248 h 188905"/>
                  <a:gd name="connsiteX81" fmla="*/ 549427 w 868887"/>
                  <a:gd name="connsiteY81" fmla="*/ 31273 h 188905"/>
                  <a:gd name="connsiteX82" fmla="*/ 548156 w 868887"/>
                  <a:gd name="connsiteY82" fmla="*/ 23010 h 188905"/>
                  <a:gd name="connsiteX83" fmla="*/ 550063 w 868887"/>
                  <a:gd name="connsiteY83" fmla="*/ 12713 h 188905"/>
                  <a:gd name="connsiteX84" fmla="*/ 555020 w 868887"/>
                  <a:gd name="connsiteY84" fmla="*/ 5594 h 188905"/>
                  <a:gd name="connsiteX85" fmla="*/ 562012 w 868887"/>
                  <a:gd name="connsiteY85" fmla="*/ 1399 h 188905"/>
                  <a:gd name="connsiteX86" fmla="*/ 570021 w 868887"/>
                  <a:gd name="connsiteY86" fmla="*/ 0 h 188905"/>
                  <a:gd name="connsiteX87" fmla="*/ 580572 w 868887"/>
                  <a:gd name="connsiteY87" fmla="*/ 1908 h 188905"/>
                  <a:gd name="connsiteX88" fmla="*/ 588327 w 868887"/>
                  <a:gd name="connsiteY88" fmla="*/ 7501 h 188905"/>
                  <a:gd name="connsiteX89" fmla="*/ 581081 w 868887"/>
                  <a:gd name="connsiteY89" fmla="*/ 16908 h 188905"/>
                  <a:gd name="connsiteX90" fmla="*/ 581081 w 868887"/>
                  <a:gd name="connsiteY90" fmla="*/ 16908 h 188905"/>
                  <a:gd name="connsiteX91" fmla="*/ 598242 w 868887"/>
                  <a:gd name="connsiteY91" fmla="*/ 78690 h 188905"/>
                  <a:gd name="connsiteX92" fmla="*/ 611336 w 868887"/>
                  <a:gd name="connsiteY92" fmla="*/ 78690 h 188905"/>
                  <a:gd name="connsiteX93" fmla="*/ 611336 w 868887"/>
                  <a:gd name="connsiteY93" fmla="*/ 1653 h 188905"/>
                  <a:gd name="connsiteX94" fmla="*/ 598242 w 868887"/>
                  <a:gd name="connsiteY94" fmla="*/ 1653 h 188905"/>
                  <a:gd name="connsiteX95" fmla="*/ 598242 w 868887"/>
                  <a:gd name="connsiteY95" fmla="*/ 78690 h 188905"/>
                  <a:gd name="connsiteX96" fmla="*/ 646041 w 868887"/>
                  <a:gd name="connsiteY96" fmla="*/ 12713 h 188905"/>
                  <a:gd name="connsiteX97" fmla="*/ 646041 w 868887"/>
                  <a:gd name="connsiteY97" fmla="*/ 78563 h 188905"/>
                  <a:gd name="connsiteX98" fmla="*/ 633201 w 868887"/>
                  <a:gd name="connsiteY98" fmla="*/ 78563 h 188905"/>
                  <a:gd name="connsiteX99" fmla="*/ 633201 w 868887"/>
                  <a:gd name="connsiteY99" fmla="*/ 12713 h 188905"/>
                  <a:gd name="connsiteX100" fmla="*/ 618709 w 868887"/>
                  <a:gd name="connsiteY100" fmla="*/ 12713 h 188905"/>
                  <a:gd name="connsiteX101" fmla="*/ 618709 w 868887"/>
                  <a:gd name="connsiteY101" fmla="*/ 1653 h 188905"/>
                  <a:gd name="connsiteX102" fmla="*/ 660533 w 868887"/>
                  <a:gd name="connsiteY102" fmla="*/ 1653 h 188905"/>
                  <a:gd name="connsiteX103" fmla="*/ 660533 w 868887"/>
                  <a:gd name="connsiteY103" fmla="*/ 12713 h 188905"/>
                  <a:gd name="connsiteX104" fmla="*/ 646041 w 868887"/>
                  <a:gd name="connsiteY104" fmla="*/ 12713 h 188905"/>
                  <a:gd name="connsiteX105" fmla="*/ 696382 w 868887"/>
                  <a:gd name="connsiteY105" fmla="*/ 49197 h 188905"/>
                  <a:gd name="connsiteX106" fmla="*/ 696382 w 868887"/>
                  <a:gd name="connsiteY106" fmla="*/ 78690 h 188905"/>
                  <a:gd name="connsiteX107" fmla="*/ 683542 w 868887"/>
                  <a:gd name="connsiteY107" fmla="*/ 78690 h 188905"/>
                  <a:gd name="connsiteX108" fmla="*/ 683542 w 868887"/>
                  <a:gd name="connsiteY108" fmla="*/ 49197 h 188905"/>
                  <a:gd name="connsiteX109" fmla="*/ 664219 w 868887"/>
                  <a:gd name="connsiteY109" fmla="*/ 1653 h 188905"/>
                  <a:gd name="connsiteX110" fmla="*/ 678457 w 868887"/>
                  <a:gd name="connsiteY110" fmla="*/ 1653 h 188905"/>
                  <a:gd name="connsiteX111" fmla="*/ 690025 w 868887"/>
                  <a:gd name="connsiteY111" fmla="*/ 35976 h 188905"/>
                  <a:gd name="connsiteX112" fmla="*/ 690407 w 868887"/>
                  <a:gd name="connsiteY112" fmla="*/ 35722 h 188905"/>
                  <a:gd name="connsiteX113" fmla="*/ 702229 w 868887"/>
                  <a:gd name="connsiteY113" fmla="*/ 1526 h 188905"/>
                  <a:gd name="connsiteX114" fmla="*/ 716086 w 868887"/>
                  <a:gd name="connsiteY114" fmla="*/ 1526 h 188905"/>
                  <a:gd name="connsiteX115" fmla="*/ 696509 w 868887"/>
                  <a:gd name="connsiteY115" fmla="*/ 49070 h 188905"/>
                  <a:gd name="connsiteX116" fmla="*/ 41951 w 868887"/>
                  <a:gd name="connsiteY116" fmla="*/ 147972 h 188905"/>
                  <a:gd name="connsiteX117" fmla="*/ 41061 w 868887"/>
                  <a:gd name="connsiteY117" fmla="*/ 136912 h 188905"/>
                  <a:gd name="connsiteX118" fmla="*/ 38391 w 868887"/>
                  <a:gd name="connsiteY118" fmla="*/ 128014 h 188905"/>
                  <a:gd name="connsiteX119" fmla="*/ 33942 w 868887"/>
                  <a:gd name="connsiteY119" fmla="*/ 122039 h 188905"/>
                  <a:gd name="connsiteX120" fmla="*/ 27840 w 868887"/>
                  <a:gd name="connsiteY120" fmla="*/ 119878 h 188905"/>
                  <a:gd name="connsiteX121" fmla="*/ 21611 w 868887"/>
                  <a:gd name="connsiteY121" fmla="*/ 122039 h 188905"/>
                  <a:gd name="connsiteX122" fmla="*/ 17162 w 868887"/>
                  <a:gd name="connsiteY122" fmla="*/ 128014 h 188905"/>
                  <a:gd name="connsiteX123" fmla="*/ 14492 w 868887"/>
                  <a:gd name="connsiteY123" fmla="*/ 136912 h 188905"/>
                  <a:gd name="connsiteX124" fmla="*/ 13602 w 868887"/>
                  <a:gd name="connsiteY124" fmla="*/ 147972 h 188905"/>
                  <a:gd name="connsiteX125" fmla="*/ 14492 w 868887"/>
                  <a:gd name="connsiteY125" fmla="*/ 159032 h 188905"/>
                  <a:gd name="connsiteX126" fmla="*/ 17162 w 868887"/>
                  <a:gd name="connsiteY126" fmla="*/ 168057 h 188905"/>
                  <a:gd name="connsiteX127" fmla="*/ 21611 w 868887"/>
                  <a:gd name="connsiteY127" fmla="*/ 174032 h 188905"/>
                  <a:gd name="connsiteX128" fmla="*/ 27840 w 868887"/>
                  <a:gd name="connsiteY128" fmla="*/ 176193 h 188905"/>
                  <a:gd name="connsiteX129" fmla="*/ 34069 w 868887"/>
                  <a:gd name="connsiteY129" fmla="*/ 174032 h 188905"/>
                  <a:gd name="connsiteX130" fmla="*/ 38518 w 868887"/>
                  <a:gd name="connsiteY130" fmla="*/ 168057 h 188905"/>
                  <a:gd name="connsiteX131" fmla="*/ 41188 w 868887"/>
                  <a:gd name="connsiteY131" fmla="*/ 159032 h 188905"/>
                  <a:gd name="connsiteX132" fmla="*/ 42078 w 868887"/>
                  <a:gd name="connsiteY132" fmla="*/ 147972 h 188905"/>
                  <a:gd name="connsiteX133" fmla="*/ 55553 w 868887"/>
                  <a:gd name="connsiteY133" fmla="*/ 147972 h 188905"/>
                  <a:gd name="connsiteX134" fmla="*/ 53646 w 868887"/>
                  <a:gd name="connsiteY134" fmla="*/ 164498 h 188905"/>
                  <a:gd name="connsiteX135" fmla="*/ 48180 w 868887"/>
                  <a:gd name="connsiteY135" fmla="*/ 177338 h 188905"/>
                  <a:gd name="connsiteX136" fmla="*/ 39408 w 868887"/>
                  <a:gd name="connsiteY136" fmla="*/ 185600 h 188905"/>
                  <a:gd name="connsiteX137" fmla="*/ 27840 w 868887"/>
                  <a:gd name="connsiteY137" fmla="*/ 188524 h 188905"/>
                  <a:gd name="connsiteX138" fmla="*/ 16145 w 868887"/>
                  <a:gd name="connsiteY138" fmla="*/ 185600 h 188905"/>
                  <a:gd name="connsiteX139" fmla="*/ 7373 w 868887"/>
                  <a:gd name="connsiteY139" fmla="*/ 177338 h 188905"/>
                  <a:gd name="connsiteX140" fmla="*/ 1907 w 868887"/>
                  <a:gd name="connsiteY140" fmla="*/ 164498 h 188905"/>
                  <a:gd name="connsiteX141" fmla="*/ 0 w 868887"/>
                  <a:gd name="connsiteY141" fmla="*/ 147972 h 188905"/>
                  <a:gd name="connsiteX142" fmla="*/ 1907 w 868887"/>
                  <a:gd name="connsiteY142" fmla="*/ 131446 h 188905"/>
                  <a:gd name="connsiteX143" fmla="*/ 7373 w 868887"/>
                  <a:gd name="connsiteY143" fmla="*/ 118734 h 188905"/>
                  <a:gd name="connsiteX144" fmla="*/ 16145 w 868887"/>
                  <a:gd name="connsiteY144" fmla="*/ 110471 h 188905"/>
                  <a:gd name="connsiteX145" fmla="*/ 27840 w 868887"/>
                  <a:gd name="connsiteY145" fmla="*/ 107547 h 188905"/>
                  <a:gd name="connsiteX146" fmla="*/ 39408 w 868887"/>
                  <a:gd name="connsiteY146" fmla="*/ 110471 h 188905"/>
                  <a:gd name="connsiteX147" fmla="*/ 48180 w 868887"/>
                  <a:gd name="connsiteY147" fmla="*/ 118734 h 188905"/>
                  <a:gd name="connsiteX148" fmla="*/ 53646 w 868887"/>
                  <a:gd name="connsiteY148" fmla="*/ 131446 h 188905"/>
                  <a:gd name="connsiteX149" fmla="*/ 55553 w 868887"/>
                  <a:gd name="connsiteY149" fmla="*/ 147972 h 188905"/>
                  <a:gd name="connsiteX150" fmla="*/ 79706 w 868887"/>
                  <a:gd name="connsiteY150" fmla="*/ 121276 h 188905"/>
                  <a:gd name="connsiteX151" fmla="*/ 79706 w 868887"/>
                  <a:gd name="connsiteY151" fmla="*/ 142379 h 188905"/>
                  <a:gd name="connsiteX152" fmla="*/ 99538 w 868887"/>
                  <a:gd name="connsiteY152" fmla="*/ 142379 h 188905"/>
                  <a:gd name="connsiteX153" fmla="*/ 99538 w 868887"/>
                  <a:gd name="connsiteY153" fmla="*/ 153438 h 188905"/>
                  <a:gd name="connsiteX154" fmla="*/ 79833 w 868887"/>
                  <a:gd name="connsiteY154" fmla="*/ 153438 h 188905"/>
                  <a:gd name="connsiteX155" fmla="*/ 79833 w 868887"/>
                  <a:gd name="connsiteY155" fmla="*/ 186490 h 188905"/>
                  <a:gd name="connsiteX156" fmla="*/ 66613 w 868887"/>
                  <a:gd name="connsiteY156" fmla="*/ 186490 h 188905"/>
                  <a:gd name="connsiteX157" fmla="*/ 66613 w 868887"/>
                  <a:gd name="connsiteY157" fmla="*/ 109454 h 188905"/>
                  <a:gd name="connsiteX158" fmla="*/ 101190 w 868887"/>
                  <a:gd name="connsiteY158" fmla="*/ 109454 h 188905"/>
                  <a:gd name="connsiteX159" fmla="*/ 101190 w 868887"/>
                  <a:gd name="connsiteY159" fmla="*/ 121149 h 188905"/>
                  <a:gd name="connsiteX160" fmla="*/ 79706 w 868887"/>
                  <a:gd name="connsiteY160" fmla="*/ 121149 h 188905"/>
                  <a:gd name="connsiteX161" fmla="*/ 155345 w 868887"/>
                  <a:gd name="connsiteY161" fmla="*/ 121785 h 188905"/>
                  <a:gd name="connsiteX162" fmla="*/ 154963 w 868887"/>
                  <a:gd name="connsiteY162" fmla="*/ 121785 h 188905"/>
                  <a:gd name="connsiteX163" fmla="*/ 146573 w 868887"/>
                  <a:gd name="connsiteY163" fmla="*/ 159922 h 188905"/>
                  <a:gd name="connsiteX164" fmla="*/ 163608 w 868887"/>
                  <a:gd name="connsiteY164" fmla="*/ 159922 h 188905"/>
                  <a:gd name="connsiteX165" fmla="*/ 155472 w 868887"/>
                  <a:gd name="connsiteY165" fmla="*/ 121785 h 188905"/>
                  <a:gd name="connsiteX166" fmla="*/ 168947 w 868887"/>
                  <a:gd name="connsiteY166" fmla="*/ 186490 h 188905"/>
                  <a:gd name="connsiteX167" fmla="*/ 165133 w 868887"/>
                  <a:gd name="connsiteY167" fmla="*/ 170219 h 188905"/>
                  <a:gd name="connsiteX168" fmla="*/ 144793 w 868887"/>
                  <a:gd name="connsiteY168" fmla="*/ 170219 h 188905"/>
                  <a:gd name="connsiteX169" fmla="*/ 140853 w 868887"/>
                  <a:gd name="connsiteY169" fmla="*/ 186490 h 188905"/>
                  <a:gd name="connsiteX170" fmla="*/ 127759 w 868887"/>
                  <a:gd name="connsiteY170" fmla="*/ 186490 h 188905"/>
                  <a:gd name="connsiteX171" fmla="*/ 146955 w 868887"/>
                  <a:gd name="connsiteY171" fmla="*/ 109454 h 188905"/>
                  <a:gd name="connsiteX172" fmla="*/ 163608 w 868887"/>
                  <a:gd name="connsiteY172" fmla="*/ 109454 h 188905"/>
                  <a:gd name="connsiteX173" fmla="*/ 182422 w 868887"/>
                  <a:gd name="connsiteY173" fmla="*/ 186490 h 188905"/>
                  <a:gd name="connsiteX174" fmla="*/ 168820 w 868887"/>
                  <a:gd name="connsiteY174" fmla="*/ 186490 h 188905"/>
                  <a:gd name="connsiteX175" fmla="*/ 220940 w 868887"/>
                  <a:gd name="connsiteY175" fmla="*/ 132336 h 188905"/>
                  <a:gd name="connsiteX176" fmla="*/ 218017 w 868887"/>
                  <a:gd name="connsiteY176" fmla="*/ 123310 h 188905"/>
                  <a:gd name="connsiteX177" fmla="*/ 210516 w 868887"/>
                  <a:gd name="connsiteY177" fmla="*/ 120513 h 188905"/>
                  <a:gd name="connsiteX178" fmla="*/ 203143 w 868887"/>
                  <a:gd name="connsiteY178" fmla="*/ 120513 h 188905"/>
                  <a:gd name="connsiteX179" fmla="*/ 203143 w 868887"/>
                  <a:gd name="connsiteY179" fmla="*/ 144921 h 188905"/>
                  <a:gd name="connsiteX180" fmla="*/ 210516 w 868887"/>
                  <a:gd name="connsiteY180" fmla="*/ 144921 h 188905"/>
                  <a:gd name="connsiteX181" fmla="*/ 218017 w 868887"/>
                  <a:gd name="connsiteY181" fmla="*/ 141743 h 188905"/>
                  <a:gd name="connsiteX182" fmla="*/ 220940 w 868887"/>
                  <a:gd name="connsiteY182" fmla="*/ 132336 h 188905"/>
                  <a:gd name="connsiteX183" fmla="*/ 233271 w 868887"/>
                  <a:gd name="connsiteY183" fmla="*/ 132209 h 188905"/>
                  <a:gd name="connsiteX184" fmla="*/ 231492 w 868887"/>
                  <a:gd name="connsiteY184" fmla="*/ 142506 h 188905"/>
                  <a:gd name="connsiteX185" fmla="*/ 226788 w 868887"/>
                  <a:gd name="connsiteY185" fmla="*/ 149879 h 188905"/>
                  <a:gd name="connsiteX186" fmla="*/ 220050 w 868887"/>
                  <a:gd name="connsiteY186" fmla="*/ 154201 h 188905"/>
                  <a:gd name="connsiteX187" fmla="*/ 212169 w 868887"/>
                  <a:gd name="connsiteY187" fmla="*/ 155600 h 188905"/>
                  <a:gd name="connsiteX188" fmla="*/ 203016 w 868887"/>
                  <a:gd name="connsiteY188" fmla="*/ 155600 h 188905"/>
                  <a:gd name="connsiteX189" fmla="*/ 203016 w 868887"/>
                  <a:gd name="connsiteY189" fmla="*/ 186490 h 188905"/>
                  <a:gd name="connsiteX190" fmla="*/ 190176 w 868887"/>
                  <a:gd name="connsiteY190" fmla="*/ 186490 h 188905"/>
                  <a:gd name="connsiteX191" fmla="*/ 190176 w 868887"/>
                  <a:gd name="connsiteY191" fmla="*/ 109454 h 188905"/>
                  <a:gd name="connsiteX192" fmla="*/ 211533 w 868887"/>
                  <a:gd name="connsiteY192" fmla="*/ 109454 h 188905"/>
                  <a:gd name="connsiteX193" fmla="*/ 219161 w 868887"/>
                  <a:gd name="connsiteY193" fmla="*/ 110598 h 188905"/>
                  <a:gd name="connsiteX194" fmla="*/ 226152 w 868887"/>
                  <a:gd name="connsiteY194" fmla="*/ 114411 h 188905"/>
                  <a:gd name="connsiteX195" fmla="*/ 231237 w 868887"/>
                  <a:gd name="connsiteY195" fmla="*/ 121403 h 188905"/>
                  <a:gd name="connsiteX196" fmla="*/ 233271 w 868887"/>
                  <a:gd name="connsiteY196" fmla="*/ 132336 h 188905"/>
                  <a:gd name="connsiteX197" fmla="*/ 272934 w 868887"/>
                  <a:gd name="connsiteY197" fmla="*/ 132463 h 188905"/>
                  <a:gd name="connsiteX198" fmla="*/ 270010 w 868887"/>
                  <a:gd name="connsiteY198" fmla="*/ 123437 h 188905"/>
                  <a:gd name="connsiteX199" fmla="*/ 262510 w 868887"/>
                  <a:gd name="connsiteY199" fmla="*/ 120641 h 188905"/>
                  <a:gd name="connsiteX200" fmla="*/ 255137 w 868887"/>
                  <a:gd name="connsiteY200" fmla="*/ 120641 h 188905"/>
                  <a:gd name="connsiteX201" fmla="*/ 255137 w 868887"/>
                  <a:gd name="connsiteY201" fmla="*/ 145048 h 188905"/>
                  <a:gd name="connsiteX202" fmla="*/ 262510 w 868887"/>
                  <a:gd name="connsiteY202" fmla="*/ 145048 h 188905"/>
                  <a:gd name="connsiteX203" fmla="*/ 270010 w 868887"/>
                  <a:gd name="connsiteY203" fmla="*/ 141870 h 188905"/>
                  <a:gd name="connsiteX204" fmla="*/ 272934 w 868887"/>
                  <a:gd name="connsiteY204" fmla="*/ 132463 h 188905"/>
                  <a:gd name="connsiteX205" fmla="*/ 285265 w 868887"/>
                  <a:gd name="connsiteY205" fmla="*/ 132336 h 188905"/>
                  <a:gd name="connsiteX206" fmla="*/ 283485 w 868887"/>
                  <a:gd name="connsiteY206" fmla="*/ 142633 h 188905"/>
                  <a:gd name="connsiteX207" fmla="*/ 278781 w 868887"/>
                  <a:gd name="connsiteY207" fmla="*/ 150006 h 188905"/>
                  <a:gd name="connsiteX208" fmla="*/ 272044 w 868887"/>
                  <a:gd name="connsiteY208" fmla="*/ 154328 h 188905"/>
                  <a:gd name="connsiteX209" fmla="*/ 264289 w 868887"/>
                  <a:gd name="connsiteY209" fmla="*/ 155726 h 188905"/>
                  <a:gd name="connsiteX210" fmla="*/ 255137 w 868887"/>
                  <a:gd name="connsiteY210" fmla="*/ 155726 h 188905"/>
                  <a:gd name="connsiteX211" fmla="*/ 255137 w 868887"/>
                  <a:gd name="connsiteY211" fmla="*/ 186618 h 188905"/>
                  <a:gd name="connsiteX212" fmla="*/ 242297 w 868887"/>
                  <a:gd name="connsiteY212" fmla="*/ 186618 h 188905"/>
                  <a:gd name="connsiteX213" fmla="*/ 242297 w 868887"/>
                  <a:gd name="connsiteY213" fmla="*/ 109581 h 188905"/>
                  <a:gd name="connsiteX214" fmla="*/ 263654 w 868887"/>
                  <a:gd name="connsiteY214" fmla="*/ 109581 h 188905"/>
                  <a:gd name="connsiteX215" fmla="*/ 271281 w 868887"/>
                  <a:gd name="connsiteY215" fmla="*/ 110725 h 188905"/>
                  <a:gd name="connsiteX216" fmla="*/ 278273 w 868887"/>
                  <a:gd name="connsiteY216" fmla="*/ 114539 h 188905"/>
                  <a:gd name="connsiteX217" fmla="*/ 283358 w 868887"/>
                  <a:gd name="connsiteY217" fmla="*/ 121530 h 188905"/>
                  <a:gd name="connsiteX218" fmla="*/ 285392 w 868887"/>
                  <a:gd name="connsiteY218" fmla="*/ 132463 h 188905"/>
                  <a:gd name="connsiteX219" fmla="*/ 294291 w 868887"/>
                  <a:gd name="connsiteY219" fmla="*/ 186745 h 188905"/>
                  <a:gd name="connsiteX220" fmla="*/ 294291 w 868887"/>
                  <a:gd name="connsiteY220" fmla="*/ 109708 h 188905"/>
                  <a:gd name="connsiteX221" fmla="*/ 307511 w 868887"/>
                  <a:gd name="connsiteY221" fmla="*/ 109708 h 188905"/>
                  <a:gd name="connsiteX222" fmla="*/ 307511 w 868887"/>
                  <a:gd name="connsiteY222" fmla="*/ 174668 h 188905"/>
                  <a:gd name="connsiteX223" fmla="*/ 328741 w 868887"/>
                  <a:gd name="connsiteY223" fmla="*/ 174668 h 188905"/>
                  <a:gd name="connsiteX224" fmla="*/ 328741 w 868887"/>
                  <a:gd name="connsiteY224" fmla="*/ 186745 h 188905"/>
                  <a:gd name="connsiteX225" fmla="*/ 294291 w 868887"/>
                  <a:gd name="connsiteY225" fmla="*/ 186745 h 188905"/>
                  <a:gd name="connsiteX226" fmla="*/ 336495 w 868887"/>
                  <a:gd name="connsiteY226" fmla="*/ 186745 h 188905"/>
                  <a:gd name="connsiteX227" fmla="*/ 349589 w 868887"/>
                  <a:gd name="connsiteY227" fmla="*/ 186745 h 188905"/>
                  <a:gd name="connsiteX228" fmla="*/ 349589 w 868887"/>
                  <a:gd name="connsiteY228" fmla="*/ 109708 h 188905"/>
                  <a:gd name="connsiteX229" fmla="*/ 336495 w 868887"/>
                  <a:gd name="connsiteY229" fmla="*/ 109708 h 188905"/>
                  <a:gd name="connsiteX230" fmla="*/ 336495 w 868887"/>
                  <a:gd name="connsiteY230" fmla="*/ 186745 h 188905"/>
                  <a:gd name="connsiteX231" fmla="*/ 363446 w 868887"/>
                  <a:gd name="connsiteY231" fmla="*/ 186745 h 188905"/>
                  <a:gd name="connsiteX232" fmla="*/ 363446 w 868887"/>
                  <a:gd name="connsiteY232" fmla="*/ 109708 h 188905"/>
                  <a:gd name="connsiteX233" fmla="*/ 398023 w 868887"/>
                  <a:gd name="connsiteY233" fmla="*/ 109708 h 188905"/>
                  <a:gd name="connsiteX234" fmla="*/ 398023 w 868887"/>
                  <a:gd name="connsiteY234" fmla="*/ 121276 h 188905"/>
                  <a:gd name="connsiteX235" fmla="*/ 376031 w 868887"/>
                  <a:gd name="connsiteY235" fmla="*/ 121276 h 188905"/>
                  <a:gd name="connsiteX236" fmla="*/ 376031 w 868887"/>
                  <a:gd name="connsiteY236" fmla="*/ 141743 h 188905"/>
                  <a:gd name="connsiteX237" fmla="*/ 396370 w 868887"/>
                  <a:gd name="connsiteY237" fmla="*/ 141743 h 188905"/>
                  <a:gd name="connsiteX238" fmla="*/ 396370 w 868887"/>
                  <a:gd name="connsiteY238" fmla="*/ 152421 h 188905"/>
                  <a:gd name="connsiteX239" fmla="*/ 376031 w 868887"/>
                  <a:gd name="connsiteY239" fmla="*/ 152421 h 188905"/>
                  <a:gd name="connsiteX240" fmla="*/ 376031 w 868887"/>
                  <a:gd name="connsiteY240" fmla="*/ 175176 h 188905"/>
                  <a:gd name="connsiteX241" fmla="*/ 399167 w 868887"/>
                  <a:gd name="connsiteY241" fmla="*/ 175176 h 188905"/>
                  <a:gd name="connsiteX242" fmla="*/ 399167 w 868887"/>
                  <a:gd name="connsiteY242" fmla="*/ 186872 h 188905"/>
                  <a:gd name="connsiteX243" fmla="*/ 363573 w 868887"/>
                  <a:gd name="connsiteY243" fmla="*/ 186872 h 188905"/>
                  <a:gd name="connsiteX244" fmla="*/ 445694 w 868887"/>
                  <a:gd name="connsiteY244" fmla="*/ 148353 h 188905"/>
                  <a:gd name="connsiteX245" fmla="*/ 444423 w 868887"/>
                  <a:gd name="connsiteY245" fmla="*/ 136404 h 188905"/>
                  <a:gd name="connsiteX246" fmla="*/ 440864 w 868887"/>
                  <a:gd name="connsiteY246" fmla="*/ 127886 h 188905"/>
                  <a:gd name="connsiteX247" fmla="*/ 435397 w 868887"/>
                  <a:gd name="connsiteY247" fmla="*/ 122802 h 188905"/>
                  <a:gd name="connsiteX248" fmla="*/ 428533 w 868887"/>
                  <a:gd name="connsiteY248" fmla="*/ 121149 h 188905"/>
                  <a:gd name="connsiteX249" fmla="*/ 422304 w 868887"/>
                  <a:gd name="connsiteY249" fmla="*/ 121149 h 188905"/>
                  <a:gd name="connsiteX250" fmla="*/ 422304 w 868887"/>
                  <a:gd name="connsiteY250" fmla="*/ 175304 h 188905"/>
                  <a:gd name="connsiteX251" fmla="*/ 428533 w 868887"/>
                  <a:gd name="connsiteY251" fmla="*/ 175304 h 188905"/>
                  <a:gd name="connsiteX252" fmla="*/ 435397 w 868887"/>
                  <a:gd name="connsiteY252" fmla="*/ 173651 h 188905"/>
                  <a:gd name="connsiteX253" fmla="*/ 440864 w 868887"/>
                  <a:gd name="connsiteY253" fmla="*/ 168566 h 188905"/>
                  <a:gd name="connsiteX254" fmla="*/ 444423 w 868887"/>
                  <a:gd name="connsiteY254" fmla="*/ 160176 h 188905"/>
                  <a:gd name="connsiteX255" fmla="*/ 445694 w 868887"/>
                  <a:gd name="connsiteY255" fmla="*/ 148353 h 188905"/>
                  <a:gd name="connsiteX256" fmla="*/ 458788 w 868887"/>
                  <a:gd name="connsiteY256" fmla="*/ 148353 h 188905"/>
                  <a:gd name="connsiteX257" fmla="*/ 451161 w 868887"/>
                  <a:gd name="connsiteY257" fmla="*/ 176702 h 188905"/>
                  <a:gd name="connsiteX258" fmla="*/ 428533 w 868887"/>
                  <a:gd name="connsiteY258" fmla="*/ 186745 h 188905"/>
                  <a:gd name="connsiteX259" fmla="*/ 409210 w 868887"/>
                  <a:gd name="connsiteY259" fmla="*/ 186745 h 188905"/>
                  <a:gd name="connsiteX260" fmla="*/ 409210 w 868887"/>
                  <a:gd name="connsiteY260" fmla="*/ 109708 h 188905"/>
                  <a:gd name="connsiteX261" fmla="*/ 428660 w 868887"/>
                  <a:gd name="connsiteY261" fmla="*/ 109708 h 188905"/>
                  <a:gd name="connsiteX262" fmla="*/ 451161 w 868887"/>
                  <a:gd name="connsiteY262" fmla="*/ 119878 h 188905"/>
                  <a:gd name="connsiteX263" fmla="*/ 458788 w 868887"/>
                  <a:gd name="connsiteY263" fmla="*/ 148353 h 188905"/>
                  <a:gd name="connsiteX264" fmla="*/ 525019 w 868887"/>
                  <a:gd name="connsiteY264" fmla="*/ 124581 h 188905"/>
                  <a:gd name="connsiteX265" fmla="*/ 514341 w 868887"/>
                  <a:gd name="connsiteY265" fmla="*/ 119497 h 188905"/>
                  <a:gd name="connsiteX266" fmla="*/ 510781 w 868887"/>
                  <a:gd name="connsiteY266" fmla="*/ 120132 h 188905"/>
                  <a:gd name="connsiteX267" fmla="*/ 507603 w 868887"/>
                  <a:gd name="connsiteY267" fmla="*/ 122039 h 188905"/>
                  <a:gd name="connsiteX268" fmla="*/ 505315 w 868887"/>
                  <a:gd name="connsiteY268" fmla="*/ 125471 h 188905"/>
                  <a:gd name="connsiteX269" fmla="*/ 504552 w 868887"/>
                  <a:gd name="connsiteY269" fmla="*/ 130429 h 188905"/>
                  <a:gd name="connsiteX270" fmla="*/ 507476 w 868887"/>
                  <a:gd name="connsiteY270" fmla="*/ 137929 h 188905"/>
                  <a:gd name="connsiteX271" fmla="*/ 515231 w 868887"/>
                  <a:gd name="connsiteY271" fmla="*/ 143014 h 188905"/>
                  <a:gd name="connsiteX272" fmla="*/ 520951 w 868887"/>
                  <a:gd name="connsiteY272" fmla="*/ 146319 h 188905"/>
                  <a:gd name="connsiteX273" fmla="*/ 526290 w 868887"/>
                  <a:gd name="connsiteY273" fmla="*/ 150769 h 188905"/>
                  <a:gd name="connsiteX274" fmla="*/ 530231 w 868887"/>
                  <a:gd name="connsiteY274" fmla="*/ 156998 h 188905"/>
                  <a:gd name="connsiteX275" fmla="*/ 531757 w 868887"/>
                  <a:gd name="connsiteY275" fmla="*/ 165515 h 188905"/>
                  <a:gd name="connsiteX276" fmla="*/ 529977 w 868887"/>
                  <a:gd name="connsiteY276" fmla="*/ 175558 h 188905"/>
                  <a:gd name="connsiteX277" fmla="*/ 525146 w 868887"/>
                  <a:gd name="connsiteY277" fmla="*/ 182931 h 188905"/>
                  <a:gd name="connsiteX278" fmla="*/ 518155 w 868887"/>
                  <a:gd name="connsiteY278" fmla="*/ 187380 h 188905"/>
                  <a:gd name="connsiteX279" fmla="*/ 509637 w 868887"/>
                  <a:gd name="connsiteY279" fmla="*/ 188906 h 188905"/>
                  <a:gd name="connsiteX280" fmla="*/ 497815 w 868887"/>
                  <a:gd name="connsiteY280" fmla="*/ 186363 h 188905"/>
                  <a:gd name="connsiteX281" fmla="*/ 489043 w 868887"/>
                  <a:gd name="connsiteY281" fmla="*/ 180007 h 188905"/>
                  <a:gd name="connsiteX282" fmla="*/ 496162 w 868887"/>
                  <a:gd name="connsiteY282" fmla="*/ 170473 h 188905"/>
                  <a:gd name="connsiteX283" fmla="*/ 502264 w 868887"/>
                  <a:gd name="connsiteY283" fmla="*/ 175304 h 188905"/>
                  <a:gd name="connsiteX284" fmla="*/ 509510 w 868887"/>
                  <a:gd name="connsiteY284" fmla="*/ 177083 h 188905"/>
                  <a:gd name="connsiteX285" fmla="*/ 516375 w 868887"/>
                  <a:gd name="connsiteY285" fmla="*/ 174287 h 188905"/>
                  <a:gd name="connsiteX286" fmla="*/ 519045 w 868887"/>
                  <a:gd name="connsiteY286" fmla="*/ 166405 h 188905"/>
                  <a:gd name="connsiteX287" fmla="*/ 515739 w 868887"/>
                  <a:gd name="connsiteY287" fmla="*/ 158523 h 188905"/>
                  <a:gd name="connsiteX288" fmla="*/ 507476 w 868887"/>
                  <a:gd name="connsiteY288" fmla="*/ 153057 h 188905"/>
                  <a:gd name="connsiteX289" fmla="*/ 501501 w 868887"/>
                  <a:gd name="connsiteY289" fmla="*/ 149752 h 188905"/>
                  <a:gd name="connsiteX290" fmla="*/ 496544 w 868887"/>
                  <a:gd name="connsiteY290" fmla="*/ 145303 h 188905"/>
                  <a:gd name="connsiteX291" fmla="*/ 493111 w 868887"/>
                  <a:gd name="connsiteY291" fmla="*/ 139328 h 188905"/>
                  <a:gd name="connsiteX292" fmla="*/ 491840 w 868887"/>
                  <a:gd name="connsiteY292" fmla="*/ 131064 h 188905"/>
                  <a:gd name="connsiteX293" fmla="*/ 493747 w 868887"/>
                  <a:gd name="connsiteY293" fmla="*/ 120768 h 188905"/>
                  <a:gd name="connsiteX294" fmla="*/ 498705 w 868887"/>
                  <a:gd name="connsiteY294" fmla="*/ 113649 h 188905"/>
                  <a:gd name="connsiteX295" fmla="*/ 505697 w 868887"/>
                  <a:gd name="connsiteY295" fmla="*/ 109454 h 188905"/>
                  <a:gd name="connsiteX296" fmla="*/ 513705 w 868887"/>
                  <a:gd name="connsiteY296" fmla="*/ 108055 h 188905"/>
                  <a:gd name="connsiteX297" fmla="*/ 524257 w 868887"/>
                  <a:gd name="connsiteY297" fmla="*/ 109962 h 188905"/>
                  <a:gd name="connsiteX298" fmla="*/ 532011 w 868887"/>
                  <a:gd name="connsiteY298" fmla="*/ 115555 h 188905"/>
                  <a:gd name="connsiteX299" fmla="*/ 524765 w 868887"/>
                  <a:gd name="connsiteY299" fmla="*/ 124963 h 188905"/>
                  <a:gd name="connsiteX300" fmla="*/ 524765 w 868887"/>
                  <a:gd name="connsiteY300" fmla="*/ 124963 h 188905"/>
                  <a:gd name="connsiteX301" fmla="*/ 579428 w 868887"/>
                  <a:gd name="connsiteY301" fmla="*/ 185855 h 188905"/>
                  <a:gd name="connsiteX302" fmla="*/ 567479 w 868887"/>
                  <a:gd name="connsiteY302" fmla="*/ 188651 h 188905"/>
                  <a:gd name="connsiteX303" fmla="*/ 555656 w 868887"/>
                  <a:gd name="connsiteY303" fmla="*/ 185600 h 188905"/>
                  <a:gd name="connsiteX304" fmla="*/ 546757 w 868887"/>
                  <a:gd name="connsiteY304" fmla="*/ 177210 h 188905"/>
                  <a:gd name="connsiteX305" fmla="*/ 541037 w 868887"/>
                  <a:gd name="connsiteY305" fmla="*/ 164371 h 188905"/>
                  <a:gd name="connsiteX306" fmla="*/ 539003 w 868887"/>
                  <a:gd name="connsiteY306" fmla="*/ 148099 h 188905"/>
                  <a:gd name="connsiteX307" fmla="*/ 541037 w 868887"/>
                  <a:gd name="connsiteY307" fmla="*/ 131828 h 188905"/>
                  <a:gd name="connsiteX308" fmla="*/ 546757 w 868887"/>
                  <a:gd name="connsiteY308" fmla="*/ 118988 h 188905"/>
                  <a:gd name="connsiteX309" fmla="*/ 555783 w 868887"/>
                  <a:gd name="connsiteY309" fmla="*/ 110598 h 188905"/>
                  <a:gd name="connsiteX310" fmla="*/ 567479 w 868887"/>
                  <a:gd name="connsiteY310" fmla="*/ 107547 h 188905"/>
                  <a:gd name="connsiteX311" fmla="*/ 579174 w 868887"/>
                  <a:gd name="connsiteY311" fmla="*/ 109962 h 188905"/>
                  <a:gd name="connsiteX312" fmla="*/ 587310 w 868887"/>
                  <a:gd name="connsiteY312" fmla="*/ 116954 h 188905"/>
                  <a:gd name="connsiteX313" fmla="*/ 579809 w 868887"/>
                  <a:gd name="connsiteY313" fmla="*/ 126107 h 188905"/>
                  <a:gd name="connsiteX314" fmla="*/ 568241 w 868887"/>
                  <a:gd name="connsiteY314" fmla="*/ 119751 h 188905"/>
                  <a:gd name="connsiteX315" fmla="*/ 561377 w 868887"/>
                  <a:gd name="connsiteY315" fmla="*/ 122039 h 188905"/>
                  <a:gd name="connsiteX316" fmla="*/ 556419 w 868887"/>
                  <a:gd name="connsiteY316" fmla="*/ 128014 h 188905"/>
                  <a:gd name="connsiteX317" fmla="*/ 553495 w 868887"/>
                  <a:gd name="connsiteY317" fmla="*/ 137039 h 188905"/>
                  <a:gd name="connsiteX318" fmla="*/ 552478 w 868887"/>
                  <a:gd name="connsiteY318" fmla="*/ 148099 h 188905"/>
                  <a:gd name="connsiteX319" fmla="*/ 553495 w 868887"/>
                  <a:gd name="connsiteY319" fmla="*/ 159032 h 188905"/>
                  <a:gd name="connsiteX320" fmla="*/ 556419 w 868887"/>
                  <a:gd name="connsiteY320" fmla="*/ 168057 h 188905"/>
                  <a:gd name="connsiteX321" fmla="*/ 561377 w 868887"/>
                  <a:gd name="connsiteY321" fmla="*/ 174159 h 188905"/>
                  <a:gd name="connsiteX322" fmla="*/ 568368 w 868887"/>
                  <a:gd name="connsiteY322" fmla="*/ 176448 h 188905"/>
                  <a:gd name="connsiteX323" fmla="*/ 574979 w 868887"/>
                  <a:gd name="connsiteY323" fmla="*/ 174541 h 188905"/>
                  <a:gd name="connsiteX324" fmla="*/ 579555 w 868887"/>
                  <a:gd name="connsiteY324" fmla="*/ 169710 h 188905"/>
                  <a:gd name="connsiteX325" fmla="*/ 587055 w 868887"/>
                  <a:gd name="connsiteY325" fmla="*/ 178482 h 188905"/>
                  <a:gd name="connsiteX326" fmla="*/ 579301 w 868887"/>
                  <a:gd name="connsiteY326" fmla="*/ 185855 h 188905"/>
                  <a:gd name="connsiteX327" fmla="*/ 595319 w 868887"/>
                  <a:gd name="connsiteY327" fmla="*/ 186745 h 188905"/>
                  <a:gd name="connsiteX328" fmla="*/ 608412 w 868887"/>
                  <a:gd name="connsiteY328" fmla="*/ 186745 h 188905"/>
                  <a:gd name="connsiteX329" fmla="*/ 608412 w 868887"/>
                  <a:gd name="connsiteY329" fmla="*/ 109708 h 188905"/>
                  <a:gd name="connsiteX330" fmla="*/ 595319 w 868887"/>
                  <a:gd name="connsiteY330" fmla="*/ 109708 h 188905"/>
                  <a:gd name="connsiteX331" fmla="*/ 595319 w 868887"/>
                  <a:gd name="connsiteY331" fmla="*/ 186745 h 188905"/>
                  <a:gd name="connsiteX332" fmla="*/ 622269 w 868887"/>
                  <a:gd name="connsiteY332" fmla="*/ 186745 h 188905"/>
                  <a:gd name="connsiteX333" fmla="*/ 622269 w 868887"/>
                  <a:gd name="connsiteY333" fmla="*/ 109708 h 188905"/>
                  <a:gd name="connsiteX334" fmla="*/ 656846 w 868887"/>
                  <a:gd name="connsiteY334" fmla="*/ 109708 h 188905"/>
                  <a:gd name="connsiteX335" fmla="*/ 656846 w 868887"/>
                  <a:gd name="connsiteY335" fmla="*/ 121276 h 188905"/>
                  <a:gd name="connsiteX336" fmla="*/ 634854 w 868887"/>
                  <a:gd name="connsiteY336" fmla="*/ 121276 h 188905"/>
                  <a:gd name="connsiteX337" fmla="*/ 634854 w 868887"/>
                  <a:gd name="connsiteY337" fmla="*/ 141743 h 188905"/>
                  <a:gd name="connsiteX338" fmla="*/ 655194 w 868887"/>
                  <a:gd name="connsiteY338" fmla="*/ 141743 h 188905"/>
                  <a:gd name="connsiteX339" fmla="*/ 655194 w 868887"/>
                  <a:gd name="connsiteY339" fmla="*/ 152421 h 188905"/>
                  <a:gd name="connsiteX340" fmla="*/ 634854 w 868887"/>
                  <a:gd name="connsiteY340" fmla="*/ 152421 h 188905"/>
                  <a:gd name="connsiteX341" fmla="*/ 634854 w 868887"/>
                  <a:gd name="connsiteY341" fmla="*/ 175176 h 188905"/>
                  <a:gd name="connsiteX342" fmla="*/ 657990 w 868887"/>
                  <a:gd name="connsiteY342" fmla="*/ 175176 h 188905"/>
                  <a:gd name="connsiteX343" fmla="*/ 657990 w 868887"/>
                  <a:gd name="connsiteY343" fmla="*/ 186872 h 188905"/>
                  <a:gd name="connsiteX344" fmla="*/ 622396 w 868887"/>
                  <a:gd name="connsiteY344" fmla="*/ 186872 h 188905"/>
                  <a:gd name="connsiteX345" fmla="*/ 701848 w 868887"/>
                  <a:gd name="connsiteY345" fmla="*/ 186745 h 188905"/>
                  <a:gd name="connsiteX346" fmla="*/ 679983 w 868887"/>
                  <a:gd name="connsiteY346" fmla="*/ 132336 h 188905"/>
                  <a:gd name="connsiteX347" fmla="*/ 679601 w 868887"/>
                  <a:gd name="connsiteY347" fmla="*/ 132336 h 188905"/>
                  <a:gd name="connsiteX348" fmla="*/ 679855 w 868887"/>
                  <a:gd name="connsiteY348" fmla="*/ 186745 h 188905"/>
                  <a:gd name="connsiteX349" fmla="*/ 668033 w 868887"/>
                  <a:gd name="connsiteY349" fmla="*/ 186745 h 188905"/>
                  <a:gd name="connsiteX350" fmla="*/ 668033 w 868887"/>
                  <a:gd name="connsiteY350" fmla="*/ 109708 h 188905"/>
                  <a:gd name="connsiteX351" fmla="*/ 683034 w 868887"/>
                  <a:gd name="connsiteY351" fmla="*/ 109708 h 188905"/>
                  <a:gd name="connsiteX352" fmla="*/ 704772 w 868887"/>
                  <a:gd name="connsiteY352" fmla="*/ 164371 h 188905"/>
                  <a:gd name="connsiteX353" fmla="*/ 705153 w 868887"/>
                  <a:gd name="connsiteY353" fmla="*/ 164371 h 188905"/>
                  <a:gd name="connsiteX354" fmla="*/ 705153 w 868887"/>
                  <a:gd name="connsiteY354" fmla="*/ 109708 h 188905"/>
                  <a:gd name="connsiteX355" fmla="*/ 716340 w 868887"/>
                  <a:gd name="connsiteY355" fmla="*/ 109708 h 188905"/>
                  <a:gd name="connsiteX356" fmla="*/ 716340 w 868887"/>
                  <a:gd name="connsiteY356" fmla="*/ 186745 h 188905"/>
                  <a:gd name="connsiteX357" fmla="*/ 701975 w 868887"/>
                  <a:gd name="connsiteY357" fmla="*/ 186745 h 188905"/>
                  <a:gd name="connsiteX358" fmla="*/ 767571 w 868887"/>
                  <a:gd name="connsiteY358" fmla="*/ 185855 h 188905"/>
                  <a:gd name="connsiteX359" fmla="*/ 755621 w 868887"/>
                  <a:gd name="connsiteY359" fmla="*/ 188651 h 188905"/>
                  <a:gd name="connsiteX360" fmla="*/ 743798 w 868887"/>
                  <a:gd name="connsiteY360" fmla="*/ 185600 h 188905"/>
                  <a:gd name="connsiteX361" fmla="*/ 734900 w 868887"/>
                  <a:gd name="connsiteY361" fmla="*/ 177210 h 188905"/>
                  <a:gd name="connsiteX362" fmla="*/ 729179 w 868887"/>
                  <a:gd name="connsiteY362" fmla="*/ 164371 h 188905"/>
                  <a:gd name="connsiteX363" fmla="*/ 727145 w 868887"/>
                  <a:gd name="connsiteY363" fmla="*/ 148099 h 188905"/>
                  <a:gd name="connsiteX364" fmla="*/ 729179 w 868887"/>
                  <a:gd name="connsiteY364" fmla="*/ 131828 h 188905"/>
                  <a:gd name="connsiteX365" fmla="*/ 734900 w 868887"/>
                  <a:gd name="connsiteY365" fmla="*/ 118988 h 188905"/>
                  <a:gd name="connsiteX366" fmla="*/ 743926 w 868887"/>
                  <a:gd name="connsiteY366" fmla="*/ 110598 h 188905"/>
                  <a:gd name="connsiteX367" fmla="*/ 755621 w 868887"/>
                  <a:gd name="connsiteY367" fmla="*/ 107547 h 188905"/>
                  <a:gd name="connsiteX368" fmla="*/ 767316 w 868887"/>
                  <a:gd name="connsiteY368" fmla="*/ 109962 h 188905"/>
                  <a:gd name="connsiteX369" fmla="*/ 775452 w 868887"/>
                  <a:gd name="connsiteY369" fmla="*/ 116954 h 188905"/>
                  <a:gd name="connsiteX370" fmla="*/ 767952 w 868887"/>
                  <a:gd name="connsiteY370" fmla="*/ 126107 h 188905"/>
                  <a:gd name="connsiteX371" fmla="*/ 756384 w 868887"/>
                  <a:gd name="connsiteY371" fmla="*/ 119751 h 188905"/>
                  <a:gd name="connsiteX372" fmla="*/ 749519 w 868887"/>
                  <a:gd name="connsiteY372" fmla="*/ 122039 h 188905"/>
                  <a:gd name="connsiteX373" fmla="*/ 744561 w 868887"/>
                  <a:gd name="connsiteY373" fmla="*/ 128014 h 188905"/>
                  <a:gd name="connsiteX374" fmla="*/ 741637 w 868887"/>
                  <a:gd name="connsiteY374" fmla="*/ 137039 h 188905"/>
                  <a:gd name="connsiteX375" fmla="*/ 740620 w 868887"/>
                  <a:gd name="connsiteY375" fmla="*/ 148099 h 188905"/>
                  <a:gd name="connsiteX376" fmla="*/ 741637 w 868887"/>
                  <a:gd name="connsiteY376" fmla="*/ 159032 h 188905"/>
                  <a:gd name="connsiteX377" fmla="*/ 744561 w 868887"/>
                  <a:gd name="connsiteY377" fmla="*/ 168057 h 188905"/>
                  <a:gd name="connsiteX378" fmla="*/ 749519 w 868887"/>
                  <a:gd name="connsiteY378" fmla="*/ 174159 h 188905"/>
                  <a:gd name="connsiteX379" fmla="*/ 756511 w 868887"/>
                  <a:gd name="connsiteY379" fmla="*/ 176448 h 188905"/>
                  <a:gd name="connsiteX380" fmla="*/ 763121 w 868887"/>
                  <a:gd name="connsiteY380" fmla="*/ 174541 h 188905"/>
                  <a:gd name="connsiteX381" fmla="*/ 767698 w 868887"/>
                  <a:gd name="connsiteY381" fmla="*/ 169710 h 188905"/>
                  <a:gd name="connsiteX382" fmla="*/ 775198 w 868887"/>
                  <a:gd name="connsiteY382" fmla="*/ 178482 h 188905"/>
                  <a:gd name="connsiteX383" fmla="*/ 767443 w 868887"/>
                  <a:gd name="connsiteY383" fmla="*/ 185855 h 188905"/>
                  <a:gd name="connsiteX384" fmla="*/ 783461 w 868887"/>
                  <a:gd name="connsiteY384" fmla="*/ 186745 h 188905"/>
                  <a:gd name="connsiteX385" fmla="*/ 783461 w 868887"/>
                  <a:gd name="connsiteY385" fmla="*/ 109708 h 188905"/>
                  <a:gd name="connsiteX386" fmla="*/ 818039 w 868887"/>
                  <a:gd name="connsiteY386" fmla="*/ 109708 h 188905"/>
                  <a:gd name="connsiteX387" fmla="*/ 818039 w 868887"/>
                  <a:gd name="connsiteY387" fmla="*/ 121276 h 188905"/>
                  <a:gd name="connsiteX388" fmla="*/ 796046 w 868887"/>
                  <a:gd name="connsiteY388" fmla="*/ 121276 h 188905"/>
                  <a:gd name="connsiteX389" fmla="*/ 796046 w 868887"/>
                  <a:gd name="connsiteY389" fmla="*/ 141743 h 188905"/>
                  <a:gd name="connsiteX390" fmla="*/ 816386 w 868887"/>
                  <a:gd name="connsiteY390" fmla="*/ 141743 h 188905"/>
                  <a:gd name="connsiteX391" fmla="*/ 816386 w 868887"/>
                  <a:gd name="connsiteY391" fmla="*/ 152421 h 188905"/>
                  <a:gd name="connsiteX392" fmla="*/ 796046 w 868887"/>
                  <a:gd name="connsiteY392" fmla="*/ 152421 h 188905"/>
                  <a:gd name="connsiteX393" fmla="*/ 796046 w 868887"/>
                  <a:gd name="connsiteY393" fmla="*/ 175176 h 188905"/>
                  <a:gd name="connsiteX394" fmla="*/ 819183 w 868887"/>
                  <a:gd name="connsiteY394" fmla="*/ 175176 h 188905"/>
                  <a:gd name="connsiteX395" fmla="*/ 819183 w 868887"/>
                  <a:gd name="connsiteY395" fmla="*/ 186872 h 188905"/>
                  <a:gd name="connsiteX396" fmla="*/ 783588 w 868887"/>
                  <a:gd name="connsiteY396" fmla="*/ 186872 h 188905"/>
                  <a:gd name="connsiteX397" fmla="*/ 861896 w 868887"/>
                  <a:gd name="connsiteY397" fmla="*/ 124581 h 188905"/>
                  <a:gd name="connsiteX398" fmla="*/ 851218 w 868887"/>
                  <a:gd name="connsiteY398" fmla="*/ 119497 h 188905"/>
                  <a:gd name="connsiteX399" fmla="*/ 847658 w 868887"/>
                  <a:gd name="connsiteY399" fmla="*/ 120132 h 188905"/>
                  <a:gd name="connsiteX400" fmla="*/ 844480 w 868887"/>
                  <a:gd name="connsiteY400" fmla="*/ 122039 h 188905"/>
                  <a:gd name="connsiteX401" fmla="*/ 842192 w 868887"/>
                  <a:gd name="connsiteY401" fmla="*/ 125471 h 188905"/>
                  <a:gd name="connsiteX402" fmla="*/ 841429 w 868887"/>
                  <a:gd name="connsiteY402" fmla="*/ 130429 h 188905"/>
                  <a:gd name="connsiteX403" fmla="*/ 844353 w 868887"/>
                  <a:gd name="connsiteY403" fmla="*/ 137929 h 188905"/>
                  <a:gd name="connsiteX404" fmla="*/ 852108 w 868887"/>
                  <a:gd name="connsiteY404" fmla="*/ 143014 h 188905"/>
                  <a:gd name="connsiteX405" fmla="*/ 857828 w 868887"/>
                  <a:gd name="connsiteY405" fmla="*/ 146319 h 188905"/>
                  <a:gd name="connsiteX406" fmla="*/ 863167 w 868887"/>
                  <a:gd name="connsiteY406" fmla="*/ 150769 h 188905"/>
                  <a:gd name="connsiteX407" fmla="*/ 867108 w 868887"/>
                  <a:gd name="connsiteY407" fmla="*/ 156998 h 188905"/>
                  <a:gd name="connsiteX408" fmla="*/ 868634 w 868887"/>
                  <a:gd name="connsiteY408" fmla="*/ 165515 h 188905"/>
                  <a:gd name="connsiteX409" fmla="*/ 866854 w 868887"/>
                  <a:gd name="connsiteY409" fmla="*/ 175558 h 188905"/>
                  <a:gd name="connsiteX410" fmla="*/ 862023 w 868887"/>
                  <a:gd name="connsiteY410" fmla="*/ 182931 h 188905"/>
                  <a:gd name="connsiteX411" fmla="*/ 855031 w 868887"/>
                  <a:gd name="connsiteY411" fmla="*/ 187380 h 188905"/>
                  <a:gd name="connsiteX412" fmla="*/ 846514 w 868887"/>
                  <a:gd name="connsiteY412" fmla="*/ 188906 h 188905"/>
                  <a:gd name="connsiteX413" fmla="*/ 834692 w 868887"/>
                  <a:gd name="connsiteY413" fmla="*/ 186363 h 188905"/>
                  <a:gd name="connsiteX414" fmla="*/ 825920 w 868887"/>
                  <a:gd name="connsiteY414" fmla="*/ 180007 h 188905"/>
                  <a:gd name="connsiteX415" fmla="*/ 833039 w 868887"/>
                  <a:gd name="connsiteY415" fmla="*/ 170473 h 188905"/>
                  <a:gd name="connsiteX416" fmla="*/ 839141 w 868887"/>
                  <a:gd name="connsiteY416" fmla="*/ 175304 h 188905"/>
                  <a:gd name="connsiteX417" fmla="*/ 846387 w 868887"/>
                  <a:gd name="connsiteY417" fmla="*/ 177083 h 188905"/>
                  <a:gd name="connsiteX418" fmla="*/ 853252 w 868887"/>
                  <a:gd name="connsiteY418" fmla="*/ 174287 h 188905"/>
                  <a:gd name="connsiteX419" fmla="*/ 855921 w 868887"/>
                  <a:gd name="connsiteY419" fmla="*/ 166405 h 188905"/>
                  <a:gd name="connsiteX420" fmla="*/ 852616 w 868887"/>
                  <a:gd name="connsiteY420" fmla="*/ 158523 h 188905"/>
                  <a:gd name="connsiteX421" fmla="*/ 844353 w 868887"/>
                  <a:gd name="connsiteY421" fmla="*/ 153057 h 188905"/>
                  <a:gd name="connsiteX422" fmla="*/ 838378 w 868887"/>
                  <a:gd name="connsiteY422" fmla="*/ 149752 h 188905"/>
                  <a:gd name="connsiteX423" fmla="*/ 833420 w 868887"/>
                  <a:gd name="connsiteY423" fmla="*/ 145303 h 188905"/>
                  <a:gd name="connsiteX424" fmla="*/ 829988 w 868887"/>
                  <a:gd name="connsiteY424" fmla="*/ 139328 h 188905"/>
                  <a:gd name="connsiteX425" fmla="*/ 828717 w 868887"/>
                  <a:gd name="connsiteY425" fmla="*/ 131064 h 188905"/>
                  <a:gd name="connsiteX426" fmla="*/ 830624 w 868887"/>
                  <a:gd name="connsiteY426" fmla="*/ 120768 h 188905"/>
                  <a:gd name="connsiteX427" fmla="*/ 835582 w 868887"/>
                  <a:gd name="connsiteY427" fmla="*/ 113649 h 188905"/>
                  <a:gd name="connsiteX428" fmla="*/ 842573 w 868887"/>
                  <a:gd name="connsiteY428" fmla="*/ 109454 h 188905"/>
                  <a:gd name="connsiteX429" fmla="*/ 850582 w 868887"/>
                  <a:gd name="connsiteY429" fmla="*/ 108055 h 188905"/>
                  <a:gd name="connsiteX430" fmla="*/ 861133 w 868887"/>
                  <a:gd name="connsiteY430" fmla="*/ 109962 h 188905"/>
                  <a:gd name="connsiteX431" fmla="*/ 868888 w 868887"/>
                  <a:gd name="connsiteY431" fmla="*/ 115555 h 188905"/>
                  <a:gd name="connsiteX432" fmla="*/ 861642 w 868887"/>
                  <a:gd name="connsiteY432" fmla="*/ 124963 h 188905"/>
                  <a:gd name="connsiteX433" fmla="*/ 861642 w 868887"/>
                  <a:gd name="connsiteY433" fmla="*/ 124963 h 18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</a:cxnLst>
                <a:rect l="l" t="t" r="r" b="b"/>
                <a:pathLst>
                  <a:path w="868887" h="188905">
                    <a:moveTo>
                      <a:pt x="365861" y="78690"/>
                    </a:moveTo>
                    <a:lnTo>
                      <a:pt x="378955" y="78690"/>
                    </a:lnTo>
                    <a:lnTo>
                      <a:pt x="378955" y="1653"/>
                    </a:lnTo>
                    <a:lnTo>
                      <a:pt x="365861" y="1653"/>
                    </a:lnTo>
                    <a:lnTo>
                      <a:pt x="365861" y="78690"/>
                    </a:lnTo>
                    <a:close/>
                    <a:moveTo>
                      <a:pt x="422049" y="78690"/>
                    </a:moveTo>
                    <a:lnTo>
                      <a:pt x="405523" y="78690"/>
                    </a:lnTo>
                    <a:lnTo>
                      <a:pt x="386709" y="1653"/>
                    </a:lnTo>
                    <a:lnTo>
                      <a:pt x="401328" y="1653"/>
                    </a:lnTo>
                    <a:lnTo>
                      <a:pt x="414168" y="63435"/>
                    </a:lnTo>
                    <a:lnTo>
                      <a:pt x="414549" y="63435"/>
                    </a:lnTo>
                    <a:lnTo>
                      <a:pt x="427389" y="1653"/>
                    </a:lnTo>
                    <a:lnTo>
                      <a:pt x="441372" y="1653"/>
                    </a:lnTo>
                    <a:lnTo>
                      <a:pt x="422176" y="78690"/>
                    </a:lnTo>
                    <a:close/>
                    <a:moveTo>
                      <a:pt x="448872" y="78690"/>
                    </a:moveTo>
                    <a:lnTo>
                      <a:pt x="448872" y="1653"/>
                    </a:lnTo>
                    <a:lnTo>
                      <a:pt x="483450" y="1653"/>
                    </a:lnTo>
                    <a:lnTo>
                      <a:pt x="483450" y="13221"/>
                    </a:lnTo>
                    <a:lnTo>
                      <a:pt x="461458" y="13221"/>
                    </a:lnTo>
                    <a:lnTo>
                      <a:pt x="461458" y="33688"/>
                    </a:lnTo>
                    <a:lnTo>
                      <a:pt x="481797" y="33688"/>
                    </a:lnTo>
                    <a:lnTo>
                      <a:pt x="481797" y="44367"/>
                    </a:lnTo>
                    <a:lnTo>
                      <a:pt x="461458" y="44367"/>
                    </a:lnTo>
                    <a:lnTo>
                      <a:pt x="461458" y="67121"/>
                    </a:lnTo>
                    <a:lnTo>
                      <a:pt x="484594" y="67121"/>
                    </a:lnTo>
                    <a:lnTo>
                      <a:pt x="484594" y="78817"/>
                    </a:lnTo>
                    <a:lnTo>
                      <a:pt x="448999" y="78817"/>
                    </a:lnTo>
                    <a:close/>
                    <a:moveTo>
                      <a:pt x="525782" y="24281"/>
                    </a:moveTo>
                    <a:cubicBezTo>
                      <a:pt x="525782" y="21993"/>
                      <a:pt x="525401" y="20086"/>
                      <a:pt x="524765" y="18561"/>
                    </a:cubicBezTo>
                    <a:cubicBezTo>
                      <a:pt x="524257" y="17162"/>
                      <a:pt x="523367" y="15891"/>
                      <a:pt x="522223" y="15001"/>
                    </a:cubicBezTo>
                    <a:cubicBezTo>
                      <a:pt x="521206" y="14111"/>
                      <a:pt x="519934" y="13475"/>
                      <a:pt x="518663" y="13094"/>
                    </a:cubicBezTo>
                    <a:cubicBezTo>
                      <a:pt x="517392" y="12713"/>
                      <a:pt x="515994" y="12586"/>
                      <a:pt x="514722" y="12586"/>
                    </a:cubicBezTo>
                    <a:lnTo>
                      <a:pt x="507349" y="12586"/>
                    </a:lnTo>
                    <a:lnTo>
                      <a:pt x="507349" y="36358"/>
                    </a:lnTo>
                    <a:lnTo>
                      <a:pt x="514722" y="36358"/>
                    </a:lnTo>
                    <a:cubicBezTo>
                      <a:pt x="517900" y="36358"/>
                      <a:pt x="520570" y="35341"/>
                      <a:pt x="522604" y="33307"/>
                    </a:cubicBezTo>
                    <a:cubicBezTo>
                      <a:pt x="524638" y="31273"/>
                      <a:pt x="525655" y="28349"/>
                      <a:pt x="525655" y="24281"/>
                    </a:cubicBezTo>
                    <a:close/>
                    <a:moveTo>
                      <a:pt x="526672" y="78690"/>
                    </a:moveTo>
                    <a:lnTo>
                      <a:pt x="514722" y="45892"/>
                    </a:lnTo>
                    <a:lnTo>
                      <a:pt x="507476" y="45892"/>
                    </a:lnTo>
                    <a:lnTo>
                      <a:pt x="507476" y="78690"/>
                    </a:lnTo>
                    <a:lnTo>
                      <a:pt x="494891" y="78690"/>
                    </a:lnTo>
                    <a:lnTo>
                      <a:pt x="494891" y="1653"/>
                    </a:lnTo>
                    <a:lnTo>
                      <a:pt x="516883" y="1653"/>
                    </a:lnTo>
                    <a:cubicBezTo>
                      <a:pt x="520062" y="1653"/>
                      <a:pt x="522985" y="2034"/>
                      <a:pt x="525782" y="2924"/>
                    </a:cubicBezTo>
                    <a:cubicBezTo>
                      <a:pt x="528325" y="3687"/>
                      <a:pt x="530740" y="5086"/>
                      <a:pt x="532647" y="6865"/>
                    </a:cubicBezTo>
                    <a:cubicBezTo>
                      <a:pt x="534554" y="8645"/>
                      <a:pt x="536079" y="10933"/>
                      <a:pt x="537223" y="13730"/>
                    </a:cubicBezTo>
                    <a:cubicBezTo>
                      <a:pt x="538367" y="16527"/>
                      <a:pt x="538876" y="19832"/>
                      <a:pt x="538876" y="23646"/>
                    </a:cubicBezTo>
                    <a:cubicBezTo>
                      <a:pt x="538876" y="26569"/>
                      <a:pt x="538494" y="29239"/>
                      <a:pt x="537732" y="31527"/>
                    </a:cubicBezTo>
                    <a:cubicBezTo>
                      <a:pt x="536969" y="33815"/>
                      <a:pt x="535952" y="35722"/>
                      <a:pt x="534808" y="37375"/>
                    </a:cubicBezTo>
                    <a:cubicBezTo>
                      <a:pt x="533791" y="38900"/>
                      <a:pt x="532393" y="40171"/>
                      <a:pt x="530994" y="41189"/>
                    </a:cubicBezTo>
                    <a:cubicBezTo>
                      <a:pt x="529723" y="42078"/>
                      <a:pt x="528325" y="42714"/>
                      <a:pt x="526799" y="43223"/>
                    </a:cubicBezTo>
                    <a:lnTo>
                      <a:pt x="540655" y="78690"/>
                    </a:lnTo>
                    <a:lnTo>
                      <a:pt x="526926" y="78690"/>
                    </a:lnTo>
                    <a:close/>
                    <a:moveTo>
                      <a:pt x="581462" y="16527"/>
                    </a:moveTo>
                    <a:cubicBezTo>
                      <a:pt x="578665" y="13094"/>
                      <a:pt x="575106" y="11442"/>
                      <a:pt x="570784" y="11442"/>
                    </a:cubicBezTo>
                    <a:cubicBezTo>
                      <a:pt x="569513" y="11442"/>
                      <a:pt x="568368" y="11696"/>
                      <a:pt x="567224" y="12077"/>
                    </a:cubicBezTo>
                    <a:cubicBezTo>
                      <a:pt x="566080" y="12459"/>
                      <a:pt x="565063" y="13094"/>
                      <a:pt x="564046" y="13984"/>
                    </a:cubicBezTo>
                    <a:cubicBezTo>
                      <a:pt x="563029" y="14874"/>
                      <a:pt x="562266" y="16018"/>
                      <a:pt x="561758" y="17417"/>
                    </a:cubicBezTo>
                    <a:cubicBezTo>
                      <a:pt x="561249" y="18815"/>
                      <a:pt x="560995" y="20467"/>
                      <a:pt x="560995" y="22374"/>
                    </a:cubicBezTo>
                    <a:cubicBezTo>
                      <a:pt x="560995" y="25680"/>
                      <a:pt x="562012" y="28095"/>
                      <a:pt x="563919" y="29874"/>
                    </a:cubicBezTo>
                    <a:cubicBezTo>
                      <a:pt x="565826" y="31654"/>
                      <a:pt x="568496" y="33307"/>
                      <a:pt x="571674" y="34959"/>
                    </a:cubicBezTo>
                    <a:cubicBezTo>
                      <a:pt x="573580" y="35849"/>
                      <a:pt x="575487" y="36993"/>
                      <a:pt x="577394" y="38265"/>
                    </a:cubicBezTo>
                    <a:cubicBezTo>
                      <a:pt x="579301" y="39536"/>
                      <a:pt x="581081" y="40934"/>
                      <a:pt x="582733" y="42714"/>
                    </a:cubicBezTo>
                    <a:cubicBezTo>
                      <a:pt x="584386" y="44494"/>
                      <a:pt x="585657" y="46528"/>
                      <a:pt x="586674" y="48943"/>
                    </a:cubicBezTo>
                    <a:cubicBezTo>
                      <a:pt x="587691" y="51358"/>
                      <a:pt x="588200" y="54155"/>
                      <a:pt x="588200" y="57460"/>
                    </a:cubicBezTo>
                    <a:cubicBezTo>
                      <a:pt x="588200" y="61274"/>
                      <a:pt x="587564" y="64579"/>
                      <a:pt x="586420" y="67503"/>
                    </a:cubicBezTo>
                    <a:cubicBezTo>
                      <a:pt x="585276" y="70300"/>
                      <a:pt x="583750" y="72715"/>
                      <a:pt x="581589" y="74876"/>
                    </a:cubicBezTo>
                    <a:cubicBezTo>
                      <a:pt x="579555" y="76910"/>
                      <a:pt x="577267" y="78436"/>
                      <a:pt x="574597" y="79326"/>
                    </a:cubicBezTo>
                    <a:cubicBezTo>
                      <a:pt x="571928" y="80342"/>
                      <a:pt x="569004" y="80851"/>
                      <a:pt x="566080" y="80851"/>
                    </a:cubicBezTo>
                    <a:cubicBezTo>
                      <a:pt x="562012" y="80851"/>
                      <a:pt x="557944" y="80088"/>
                      <a:pt x="554131" y="78308"/>
                    </a:cubicBezTo>
                    <a:cubicBezTo>
                      <a:pt x="550444" y="76656"/>
                      <a:pt x="547647" y="74495"/>
                      <a:pt x="545359" y="71952"/>
                    </a:cubicBezTo>
                    <a:lnTo>
                      <a:pt x="552478" y="62418"/>
                    </a:lnTo>
                    <a:cubicBezTo>
                      <a:pt x="554131" y="64452"/>
                      <a:pt x="556165" y="66105"/>
                      <a:pt x="558580" y="67249"/>
                    </a:cubicBezTo>
                    <a:cubicBezTo>
                      <a:pt x="560995" y="68393"/>
                      <a:pt x="563410" y="69029"/>
                      <a:pt x="565826" y="69029"/>
                    </a:cubicBezTo>
                    <a:cubicBezTo>
                      <a:pt x="568623" y="69029"/>
                      <a:pt x="570911" y="68139"/>
                      <a:pt x="572691" y="66232"/>
                    </a:cubicBezTo>
                    <a:cubicBezTo>
                      <a:pt x="574470" y="64325"/>
                      <a:pt x="575360" y="61655"/>
                      <a:pt x="575360" y="58350"/>
                    </a:cubicBezTo>
                    <a:cubicBezTo>
                      <a:pt x="575360" y="55045"/>
                      <a:pt x="574216" y="52376"/>
                      <a:pt x="572055" y="50468"/>
                    </a:cubicBezTo>
                    <a:cubicBezTo>
                      <a:pt x="569894" y="48562"/>
                      <a:pt x="567097" y="46655"/>
                      <a:pt x="563792" y="45002"/>
                    </a:cubicBezTo>
                    <a:cubicBezTo>
                      <a:pt x="561631" y="43985"/>
                      <a:pt x="559724" y="42841"/>
                      <a:pt x="557817" y="41697"/>
                    </a:cubicBezTo>
                    <a:cubicBezTo>
                      <a:pt x="556037" y="40426"/>
                      <a:pt x="554385" y="39027"/>
                      <a:pt x="552859" y="37248"/>
                    </a:cubicBezTo>
                    <a:cubicBezTo>
                      <a:pt x="551334" y="35468"/>
                      <a:pt x="550190" y="33434"/>
                      <a:pt x="549427" y="31273"/>
                    </a:cubicBezTo>
                    <a:cubicBezTo>
                      <a:pt x="548537" y="28984"/>
                      <a:pt x="548156" y="26315"/>
                      <a:pt x="548156" y="23010"/>
                    </a:cubicBezTo>
                    <a:cubicBezTo>
                      <a:pt x="548156" y="19069"/>
                      <a:pt x="548791" y="15637"/>
                      <a:pt x="550063" y="12713"/>
                    </a:cubicBezTo>
                    <a:cubicBezTo>
                      <a:pt x="551207" y="10043"/>
                      <a:pt x="552986" y="7628"/>
                      <a:pt x="555020" y="5594"/>
                    </a:cubicBezTo>
                    <a:cubicBezTo>
                      <a:pt x="557054" y="3687"/>
                      <a:pt x="559470" y="2289"/>
                      <a:pt x="562012" y="1399"/>
                    </a:cubicBezTo>
                    <a:cubicBezTo>
                      <a:pt x="564555" y="509"/>
                      <a:pt x="567224" y="0"/>
                      <a:pt x="570021" y="0"/>
                    </a:cubicBezTo>
                    <a:cubicBezTo>
                      <a:pt x="573962" y="0"/>
                      <a:pt x="577394" y="636"/>
                      <a:pt x="580572" y="1908"/>
                    </a:cubicBezTo>
                    <a:cubicBezTo>
                      <a:pt x="583623" y="3178"/>
                      <a:pt x="586293" y="5086"/>
                      <a:pt x="588327" y="7501"/>
                    </a:cubicBezTo>
                    <a:lnTo>
                      <a:pt x="581081" y="16908"/>
                    </a:lnTo>
                    <a:lnTo>
                      <a:pt x="581081" y="16908"/>
                    </a:lnTo>
                    <a:close/>
                    <a:moveTo>
                      <a:pt x="598242" y="78690"/>
                    </a:moveTo>
                    <a:lnTo>
                      <a:pt x="611336" y="78690"/>
                    </a:lnTo>
                    <a:lnTo>
                      <a:pt x="611336" y="1653"/>
                    </a:lnTo>
                    <a:lnTo>
                      <a:pt x="598242" y="1653"/>
                    </a:lnTo>
                    <a:lnTo>
                      <a:pt x="598242" y="78690"/>
                    </a:lnTo>
                    <a:close/>
                    <a:moveTo>
                      <a:pt x="646041" y="12713"/>
                    </a:moveTo>
                    <a:lnTo>
                      <a:pt x="646041" y="78563"/>
                    </a:lnTo>
                    <a:lnTo>
                      <a:pt x="633201" y="78563"/>
                    </a:lnTo>
                    <a:lnTo>
                      <a:pt x="633201" y="12713"/>
                    </a:lnTo>
                    <a:lnTo>
                      <a:pt x="618709" y="12713"/>
                    </a:lnTo>
                    <a:lnTo>
                      <a:pt x="618709" y="1653"/>
                    </a:lnTo>
                    <a:lnTo>
                      <a:pt x="660533" y="1653"/>
                    </a:lnTo>
                    <a:lnTo>
                      <a:pt x="660533" y="12713"/>
                    </a:lnTo>
                    <a:lnTo>
                      <a:pt x="646041" y="12713"/>
                    </a:lnTo>
                    <a:close/>
                    <a:moveTo>
                      <a:pt x="696382" y="49197"/>
                    </a:moveTo>
                    <a:lnTo>
                      <a:pt x="696382" y="78690"/>
                    </a:lnTo>
                    <a:lnTo>
                      <a:pt x="683542" y="78690"/>
                    </a:lnTo>
                    <a:lnTo>
                      <a:pt x="683542" y="49197"/>
                    </a:lnTo>
                    <a:lnTo>
                      <a:pt x="664219" y="1653"/>
                    </a:lnTo>
                    <a:lnTo>
                      <a:pt x="678457" y="1653"/>
                    </a:lnTo>
                    <a:lnTo>
                      <a:pt x="690025" y="35976"/>
                    </a:lnTo>
                    <a:lnTo>
                      <a:pt x="690407" y="35722"/>
                    </a:lnTo>
                    <a:lnTo>
                      <a:pt x="702229" y="1526"/>
                    </a:lnTo>
                    <a:lnTo>
                      <a:pt x="716086" y="1526"/>
                    </a:lnTo>
                    <a:lnTo>
                      <a:pt x="696509" y="49070"/>
                    </a:lnTo>
                    <a:close/>
                    <a:moveTo>
                      <a:pt x="41951" y="147972"/>
                    </a:moveTo>
                    <a:cubicBezTo>
                      <a:pt x="41951" y="144031"/>
                      <a:pt x="41696" y="140345"/>
                      <a:pt x="41061" y="136912"/>
                    </a:cubicBezTo>
                    <a:cubicBezTo>
                      <a:pt x="40425" y="133480"/>
                      <a:pt x="39535" y="130556"/>
                      <a:pt x="38391" y="128014"/>
                    </a:cubicBezTo>
                    <a:cubicBezTo>
                      <a:pt x="37247" y="125471"/>
                      <a:pt x="35722" y="123564"/>
                      <a:pt x="33942" y="122039"/>
                    </a:cubicBezTo>
                    <a:cubicBezTo>
                      <a:pt x="32162" y="120641"/>
                      <a:pt x="30128" y="119878"/>
                      <a:pt x="27840" y="119878"/>
                    </a:cubicBezTo>
                    <a:cubicBezTo>
                      <a:pt x="25552" y="119878"/>
                      <a:pt x="23391" y="120641"/>
                      <a:pt x="21611" y="122039"/>
                    </a:cubicBezTo>
                    <a:cubicBezTo>
                      <a:pt x="19831" y="123437"/>
                      <a:pt x="18306" y="125471"/>
                      <a:pt x="17162" y="128014"/>
                    </a:cubicBezTo>
                    <a:cubicBezTo>
                      <a:pt x="16018" y="130556"/>
                      <a:pt x="15128" y="133480"/>
                      <a:pt x="14492" y="136912"/>
                    </a:cubicBezTo>
                    <a:cubicBezTo>
                      <a:pt x="13856" y="140345"/>
                      <a:pt x="13602" y="144031"/>
                      <a:pt x="13602" y="147972"/>
                    </a:cubicBezTo>
                    <a:cubicBezTo>
                      <a:pt x="13602" y="151913"/>
                      <a:pt x="13856" y="155600"/>
                      <a:pt x="14492" y="159032"/>
                    </a:cubicBezTo>
                    <a:cubicBezTo>
                      <a:pt x="15128" y="162464"/>
                      <a:pt x="16018" y="165515"/>
                      <a:pt x="17162" y="168057"/>
                    </a:cubicBezTo>
                    <a:cubicBezTo>
                      <a:pt x="18306" y="170600"/>
                      <a:pt x="19831" y="172634"/>
                      <a:pt x="21611" y="174032"/>
                    </a:cubicBezTo>
                    <a:cubicBezTo>
                      <a:pt x="23391" y="175431"/>
                      <a:pt x="25425" y="176193"/>
                      <a:pt x="27840" y="176193"/>
                    </a:cubicBezTo>
                    <a:cubicBezTo>
                      <a:pt x="30255" y="176193"/>
                      <a:pt x="32289" y="175431"/>
                      <a:pt x="34069" y="174032"/>
                    </a:cubicBezTo>
                    <a:cubicBezTo>
                      <a:pt x="35849" y="172634"/>
                      <a:pt x="37374" y="170600"/>
                      <a:pt x="38518" y="168057"/>
                    </a:cubicBezTo>
                    <a:cubicBezTo>
                      <a:pt x="39662" y="165515"/>
                      <a:pt x="40552" y="162464"/>
                      <a:pt x="41188" y="159032"/>
                    </a:cubicBezTo>
                    <a:cubicBezTo>
                      <a:pt x="41824" y="155600"/>
                      <a:pt x="42078" y="151913"/>
                      <a:pt x="42078" y="147972"/>
                    </a:cubicBezTo>
                    <a:moveTo>
                      <a:pt x="55553" y="147972"/>
                    </a:moveTo>
                    <a:cubicBezTo>
                      <a:pt x="55553" y="154074"/>
                      <a:pt x="54917" y="159540"/>
                      <a:pt x="53646" y="164498"/>
                    </a:cubicBezTo>
                    <a:cubicBezTo>
                      <a:pt x="52375" y="169456"/>
                      <a:pt x="50595" y="173778"/>
                      <a:pt x="48180" y="177338"/>
                    </a:cubicBezTo>
                    <a:cubicBezTo>
                      <a:pt x="45764" y="180897"/>
                      <a:pt x="42840" y="183694"/>
                      <a:pt x="39408" y="185600"/>
                    </a:cubicBezTo>
                    <a:cubicBezTo>
                      <a:pt x="35976" y="187507"/>
                      <a:pt x="32035" y="188524"/>
                      <a:pt x="27840" y="188524"/>
                    </a:cubicBezTo>
                    <a:cubicBezTo>
                      <a:pt x="23645" y="188524"/>
                      <a:pt x="19577" y="187507"/>
                      <a:pt x="16145" y="185600"/>
                    </a:cubicBezTo>
                    <a:cubicBezTo>
                      <a:pt x="12712" y="183694"/>
                      <a:pt x="9788" y="180897"/>
                      <a:pt x="7373" y="177338"/>
                    </a:cubicBezTo>
                    <a:cubicBezTo>
                      <a:pt x="4958" y="173778"/>
                      <a:pt x="3178" y="169583"/>
                      <a:pt x="1907" y="164498"/>
                    </a:cubicBezTo>
                    <a:cubicBezTo>
                      <a:pt x="636" y="159540"/>
                      <a:pt x="0" y="153947"/>
                      <a:pt x="0" y="147972"/>
                    </a:cubicBezTo>
                    <a:cubicBezTo>
                      <a:pt x="0" y="141997"/>
                      <a:pt x="636" y="136404"/>
                      <a:pt x="1907" y="131446"/>
                    </a:cubicBezTo>
                    <a:cubicBezTo>
                      <a:pt x="3178" y="126488"/>
                      <a:pt x="4958" y="122293"/>
                      <a:pt x="7373" y="118734"/>
                    </a:cubicBezTo>
                    <a:cubicBezTo>
                      <a:pt x="9788" y="115174"/>
                      <a:pt x="12712" y="112505"/>
                      <a:pt x="16145" y="110471"/>
                    </a:cubicBezTo>
                    <a:cubicBezTo>
                      <a:pt x="19577" y="108564"/>
                      <a:pt x="23518" y="107547"/>
                      <a:pt x="27840" y="107547"/>
                    </a:cubicBezTo>
                    <a:cubicBezTo>
                      <a:pt x="32162" y="107547"/>
                      <a:pt x="35976" y="108564"/>
                      <a:pt x="39408" y="110471"/>
                    </a:cubicBezTo>
                    <a:cubicBezTo>
                      <a:pt x="42840" y="112377"/>
                      <a:pt x="45764" y="115174"/>
                      <a:pt x="48180" y="118734"/>
                    </a:cubicBezTo>
                    <a:cubicBezTo>
                      <a:pt x="50595" y="122293"/>
                      <a:pt x="52375" y="126488"/>
                      <a:pt x="53646" y="131446"/>
                    </a:cubicBezTo>
                    <a:cubicBezTo>
                      <a:pt x="54917" y="136404"/>
                      <a:pt x="55553" y="141870"/>
                      <a:pt x="55553" y="147972"/>
                    </a:cubicBezTo>
                    <a:moveTo>
                      <a:pt x="79706" y="121276"/>
                    </a:moveTo>
                    <a:lnTo>
                      <a:pt x="79706" y="142379"/>
                    </a:lnTo>
                    <a:lnTo>
                      <a:pt x="99538" y="142379"/>
                    </a:lnTo>
                    <a:lnTo>
                      <a:pt x="99538" y="153438"/>
                    </a:lnTo>
                    <a:lnTo>
                      <a:pt x="79833" y="153438"/>
                    </a:lnTo>
                    <a:lnTo>
                      <a:pt x="79833" y="186490"/>
                    </a:lnTo>
                    <a:lnTo>
                      <a:pt x="66613" y="186490"/>
                    </a:lnTo>
                    <a:lnTo>
                      <a:pt x="66613" y="109454"/>
                    </a:lnTo>
                    <a:lnTo>
                      <a:pt x="101190" y="109454"/>
                    </a:lnTo>
                    <a:lnTo>
                      <a:pt x="101190" y="121149"/>
                    </a:lnTo>
                    <a:lnTo>
                      <a:pt x="79706" y="121149"/>
                    </a:lnTo>
                    <a:close/>
                    <a:moveTo>
                      <a:pt x="155345" y="121785"/>
                    </a:moveTo>
                    <a:lnTo>
                      <a:pt x="154963" y="121785"/>
                    </a:lnTo>
                    <a:lnTo>
                      <a:pt x="146573" y="159922"/>
                    </a:lnTo>
                    <a:lnTo>
                      <a:pt x="163608" y="159922"/>
                    </a:lnTo>
                    <a:lnTo>
                      <a:pt x="155472" y="121785"/>
                    </a:lnTo>
                    <a:close/>
                    <a:moveTo>
                      <a:pt x="168947" y="186490"/>
                    </a:moveTo>
                    <a:lnTo>
                      <a:pt x="165133" y="170219"/>
                    </a:lnTo>
                    <a:lnTo>
                      <a:pt x="144793" y="170219"/>
                    </a:lnTo>
                    <a:lnTo>
                      <a:pt x="140853" y="186490"/>
                    </a:lnTo>
                    <a:lnTo>
                      <a:pt x="127759" y="186490"/>
                    </a:lnTo>
                    <a:lnTo>
                      <a:pt x="146955" y="109454"/>
                    </a:lnTo>
                    <a:lnTo>
                      <a:pt x="163608" y="109454"/>
                    </a:lnTo>
                    <a:lnTo>
                      <a:pt x="182422" y="186490"/>
                    </a:lnTo>
                    <a:lnTo>
                      <a:pt x="168820" y="186490"/>
                    </a:lnTo>
                    <a:close/>
                    <a:moveTo>
                      <a:pt x="220940" y="132336"/>
                    </a:moveTo>
                    <a:cubicBezTo>
                      <a:pt x="220940" y="128268"/>
                      <a:pt x="219923" y="125217"/>
                      <a:pt x="218017" y="123310"/>
                    </a:cubicBezTo>
                    <a:cubicBezTo>
                      <a:pt x="216110" y="121403"/>
                      <a:pt x="213567" y="120513"/>
                      <a:pt x="210516" y="120513"/>
                    </a:cubicBezTo>
                    <a:lnTo>
                      <a:pt x="203143" y="120513"/>
                    </a:lnTo>
                    <a:lnTo>
                      <a:pt x="203143" y="144921"/>
                    </a:lnTo>
                    <a:lnTo>
                      <a:pt x="210516" y="144921"/>
                    </a:lnTo>
                    <a:cubicBezTo>
                      <a:pt x="213567" y="144921"/>
                      <a:pt x="216110" y="143904"/>
                      <a:pt x="218017" y="141743"/>
                    </a:cubicBezTo>
                    <a:cubicBezTo>
                      <a:pt x="219923" y="139582"/>
                      <a:pt x="220940" y="136531"/>
                      <a:pt x="220940" y="132336"/>
                    </a:cubicBezTo>
                    <a:moveTo>
                      <a:pt x="233271" y="132209"/>
                    </a:moveTo>
                    <a:cubicBezTo>
                      <a:pt x="233271" y="136150"/>
                      <a:pt x="232636" y="139582"/>
                      <a:pt x="231492" y="142506"/>
                    </a:cubicBezTo>
                    <a:cubicBezTo>
                      <a:pt x="230347" y="145429"/>
                      <a:pt x="228695" y="147845"/>
                      <a:pt x="226788" y="149879"/>
                    </a:cubicBezTo>
                    <a:cubicBezTo>
                      <a:pt x="224881" y="151786"/>
                      <a:pt x="222593" y="153311"/>
                      <a:pt x="220050" y="154201"/>
                    </a:cubicBezTo>
                    <a:cubicBezTo>
                      <a:pt x="217508" y="155091"/>
                      <a:pt x="214838" y="155600"/>
                      <a:pt x="212169" y="155600"/>
                    </a:cubicBezTo>
                    <a:lnTo>
                      <a:pt x="203016" y="155600"/>
                    </a:lnTo>
                    <a:lnTo>
                      <a:pt x="203016" y="186490"/>
                    </a:lnTo>
                    <a:lnTo>
                      <a:pt x="190176" y="186490"/>
                    </a:lnTo>
                    <a:lnTo>
                      <a:pt x="190176" y="109454"/>
                    </a:lnTo>
                    <a:lnTo>
                      <a:pt x="211533" y="109454"/>
                    </a:lnTo>
                    <a:cubicBezTo>
                      <a:pt x="213949" y="109454"/>
                      <a:pt x="216491" y="109835"/>
                      <a:pt x="219161" y="110598"/>
                    </a:cubicBezTo>
                    <a:cubicBezTo>
                      <a:pt x="221830" y="111361"/>
                      <a:pt x="224118" y="112632"/>
                      <a:pt x="226152" y="114411"/>
                    </a:cubicBezTo>
                    <a:cubicBezTo>
                      <a:pt x="228186" y="116191"/>
                      <a:pt x="229966" y="118479"/>
                      <a:pt x="231237" y="121403"/>
                    </a:cubicBezTo>
                    <a:cubicBezTo>
                      <a:pt x="232636" y="124327"/>
                      <a:pt x="233271" y="127886"/>
                      <a:pt x="233271" y="132336"/>
                    </a:cubicBezTo>
                    <a:moveTo>
                      <a:pt x="272934" y="132463"/>
                    </a:moveTo>
                    <a:cubicBezTo>
                      <a:pt x="272934" y="128395"/>
                      <a:pt x="271917" y="125344"/>
                      <a:pt x="270010" y="123437"/>
                    </a:cubicBezTo>
                    <a:cubicBezTo>
                      <a:pt x="268103" y="121530"/>
                      <a:pt x="265561" y="120641"/>
                      <a:pt x="262510" y="120641"/>
                    </a:cubicBezTo>
                    <a:lnTo>
                      <a:pt x="255137" y="120641"/>
                    </a:lnTo>
                    <a:lnTo>
                      <a:pt x="255137" y="145048"/>
                    </a:lnTo>
                    <a:lnTo>
                      <a:pt x="262510" y="145048"/>
                    </a:lnTo>
                    <a:cubicBezTo>
                      <a:pt x="265561" y="145048"/>
                      <a:pt x="268103" y="144031"/>
                      <a:pt x="270010" y="141870"/>
                    </a:cubicBezTo>
                    <a:cubicBezTo>
                      <a:pt x="271917" y="139709"/>
                      <a:pt x="272934" y="136658"/>
                      <a:pt x="272934" y="132463"/>
                    </a:cubicBezTo>
                    <a:moveTo>
                      <a:pt x="285265" y="132336"/>
                    </a:moveTo>
                    <a:cubicBezTo>
                      <a:pt x="285265" y="136277"/>
                      <a:pt x="284629" y="139709"/>
                      <a:pt x="283485" y="142633"/>
                    </a:cubicBezTo>
                    <a:cubicBezTo>
                      <a:pt x="282341" y="145557"/>
                      <a:pt x="280688" y="147972"/>
                      <a:pt x="278781" y="150006"/>
                    </a:cubicBezTo>
                    <a:cubicBezTo>
                      <a:pt x="276875" y="151913"/>
                      <a:pt x="274586" y="153438"/>
                      <a:pt x="272044" y="154328"/>
                    </a:cubicBezTo>
                    <a:cubicBezTo>
                      <a:pt x="269501" y="155218"/>
                      <a:pt x="266959" y="155726"/>
                      <a:pt x="264289" y="155726"/>
                    </a:cubicBezTo>
                    <a:lnTo>
                      <a:pt x="255137" y="155726"/>
                    </a:lnTo>
                    <a:lnTo>
                      <a:pt x="255137" y="186618"/>
                    </a:lnTo>
                    <a:lnTo>
                      <a:pt x="242297" y="186618"/>
                    </a:lnTo>
                    <a:lnTo>
                      <a:pt x="242297" y="109581"/>
                    </a:lnTo>
                    <a:lnTo>
                      <a:pt x="263654" y="109581"/>
                    </a:lnTo>
                    <a:cubicBezTo>
                      <a:pt x="266069" y="109581"/>
                      <a:pt x="268612" y="109962"/>
                      <a:pt x="271281" y="110725"/>
                    </a:cubicBezTo>
                    <a:cubicBezTo>
                      <a:pt x="273951" y="111488"/>
                      <a:pt x="276239" y="112759"/>
                      <a:pt x="278273" y="114539"/>
                    </a:cubicBezTo>
                    <a:cubicBezTo>
                      <a:pt x="280307" y="116319"/>
                      <a:pt x="282087" y="118607"/>
                      <a:pt x="283358" y="121530"/>
                    </a:cubicBezTo>
                    <a:cubicBezTo>
                      <a:pt x="284756" y="124454"/>
                      <a:pt x="285392" y="128014"/>
                      <a:pt x="285392" y="132463"/>
                    </a:cubicBezTo>
                    <a:moveTo>
                      <a:pt x="294291" y="186745"/>
                    </a:moveTo>
                    <a:lnTo>
                      <a:pt x="294291" y="109708"/>
                    </a:lnTo>
                    <a:lnTo>
                      <a:pt x="307511" y="109708"/>
                    </a:lnTo>
                    <a:lnTo>
                      <a:pt x="307511" y="174668"/>
                    </a:lnTo>
                    <a:lnTo>
                      <a:pt x="328741" y="174668"/>
                    </a:lnTo>
                    <a:lnTo>
                      <a:pt x="328741" y="186745"/>
                    </a:lnTo>
                    <a:lnTo>
                      <a:pt x="294291" y="186745"/>
                    </a:lnTo>
                    <a:close/>
                    <a:moveTo>
                      <a:pt x="336495" y="186745"/>
                    </a:moveTo>
                    <a:lnTo>
                      <a:pt x="349589" y="186745"/>
                    </a:lnTo>
                    <a:lnTo>
                      <a:pt x="349589" y="109708"/>
                    </a:lnTo>
                    <a:lnTo>
                      <a:pt x="336495" y="109708"/>
                    </a:lnTo>
                    <a:lnTo>
                      <a:pt x="336495" y="186745"/>
                    </a:lnTo>
                    <a:close/>
                    <a:moveTo>
                      <a:pt x="363446" y="186745"/>
                    </a:moveTo>
                    <a:lnTo>
                      <a:pt x="363446" y="109708"/>
                    </a:lnTo>
                    <a:lnTo>
                      <a:pt x="398023" y="109708"/>
                    </a:lnTo>
                    <a:lnTo>
                      <a:pt x="398023" y="121276"/>
                    </a:lnTo>
                    <a:lnTo>
                      <a:pt x="376031" y="121276"/>
                    </a:lnTo>
                    <a:lnTo>
                      <a:pt x="376031" y="141743"/>
                    </a:lnTo>
                    <a:lnTo>
                      <a:pt x="396370" y="141743"/>
                    </a:lnTo>
                    <a:lnTo>
                      <a:pt x="396370" y="152421"/>
                    </a:lnTo>
                    <a:lnTo>
                      <a:pt x="376031" y="152421"/>
                    </a:lnTo>
                    <a:lnTo>
                      <a:pt x="376031" y="175176"/>
                    </a:lnTo>
                    <a:lnTo>
                      <a:pt x="399167" y="175176"/>
                    </a:lnTo>
                    <a:lnTo>
                      <a:pt x="399167" y="186872"/>
                    </a:lnTo>
                    <a:lnTo>
                      <a:pt x="363573" y="186872"/>
                    </a:lnTo>
                    <a:close/>
                    <a:moveTo>
                      <a:pt x="445694" y="148353"/>
                    </a:moveTo>
                    <a:cubicBezTo>
                      <a:pt x="445694" y="143777"/>
                      <a:pt x="445313" y="139836"/>
                      <a:pt x="444423" y="136404"/>
                    </a:cubicBezTo>
                    <a:cubicBezTo>
                      <a:pt x="443533" y="132972"/>
                      <a:pt x="442389" y="130175"/>
                      <a:pt x="440864" y="127886"/>
                    </a:cubicBezTo>
                    <a:cubicBezTo>
                      <a:pt x="439338" y="125598"/>
                      <a:pt x="437558" y="123946"/>
                      <a:pt x="435397" y="122802"/>
                    </a:cubicBezTo>
                    <a:cubicBezTo>
                      <a:pt x="433236" y="121657"/>
                      <a:pt x="430948" y="121149"/>
                      <a:pt x="428533" y="121149"/>
                    </a:cubicBezTo>
                    <a:lnTo>
                      <a:pt x="422304" y="121149"/>
                    </a:lnTo>
                    <a:lnTo>
                      <a:pt x="422304" y="175304"/>
                    </a:lnTo>
                    <a:lnTo>
                      <a:pt x="428533" y="175304"/>
                    </a:lnTo>
                    <a:cubicBezTo>
                      <a:pt x="430948" y="175304"/>
                      <a:pt x="433236" y="174795"/>
                      <a:pt x="435397" y="173651"/>
                    </a:cubicBezTo>
                    <a:cubicBezTo>
                      <a:pt x="437558" y="172507"/>
                      <a:pt x="439338" y="170854"/>
                      <a:pt x="440864" y="168566"/>
                    </a:cubicBezTo>
                    <a:cubicBezTo>
                      <a:pt x="442389" y="166278"/>
                      <a:pt x="443533" y="163481"/>
                      <a:pt x="444423" y="160176"/>
                    </a:cubicBezTo>
                    <a:cubicBezTo>
                      <a:pt x="445313" y="156744"/>
                      <a:pt x="445694" y="152930"/>
                      <a:pt x="445694" y="148353"/>
                    </a:cubicBezTo>
                    <a:moveTo>
                      <a:pt x="458788" y="148353"/>
                    </a:moveTo>
                    <a:cubicBezTo>
                      <a:pt x="458788" y="160557"/>
                      <a:pt x="456246" y="169965"/>
                      <a:pt x="451161" y="176702"/>
                    </a:cubicBezTo>
                    <a:cubicBezTo>
                      <a:pt x="446076" y="183440"/>
                      <a:pt x="438448" y="186745"/>
                      <a:pt x="428533" y="186745"/>
                    </a:cubicBezTo>
                    <a:lnTo>
                      <a:pt x="409210" y="186745"/>
                    </a:lnTo>
                    <a:lnTo>
                      <a:pt x="409210" y="109708"/>
                    </a:lnTo>
                    <a:lnTo>
                      <a:pt x="428660" y="109708"/>
                    </a:lnTo>
                    <a:cubicBezTo>
                      <a:pt x="438575" y="109708"/>
                      <a:pt x="446076" y="113140"/>
                      <a:pt x="451161" y="119878"/>
                    </a:cubicBezTo>
                    <a:cubicBezTo>
                      <a:pt x="456246" y="126615"/>
                      <a:pt x="458788" y="136150"/>
                      <a:pt x="458788" y="148353"/>
                    </a:cubicBezTo>
                    <a:moveTo>
                      <a:pt x="525019" y="124581"/>
                    </a:moveTo>
                    <a:cubicBezTo>
                      <a:pt x="522223" y="121149"/>
                      <a:pt x="518663" y="119497"/>
                      <a:pt x="514341" y="119497"/>
                    </a:cubicBezTo>
                    <a:cubicBezTo>
                      <a:pt x="513070" y="119497"/>
                      <a:pt x="511926" y="119751"/>
                      <a:pt x="510781" y="120132"/>
                    </a:cubicBezTo>
                    <a:cubicBezTo>
                      <a:pt x="509637" y="120513"/>
                      <a:pt x="508620" y="121149"/>
                      <a:pt x="507603" y="122039"/>
                    </a:cubicBezTo>
                    <a:cubicBezTo>
                      <a:pt x="506587" y="122929"/>
                      <a:pt x="505824" y="124073"/>
                      <a:pt x="505315" y="125471"/>
                    </a:cubicBezTo>
                    <a:cubicBezTo>
                      <a:pt x="504807" y="126870"/>
                      <a:pt x="504552" y="128522"/>
                      <a:pt x="504552" y="130429"/>
                    </a:cubicBezTo>
                    <a:cubicBezTo>
                      <a:pt x="504552" y="133734"/>
                      <a:pt x="505570" y="136150"/>
                      <a:pt x="507476" y="137929"/>
                    </a:cubicBezTo>
                    <a:cubicBezTo>
                      <a:pt x="509383" y="139709"/>
                      <a:pt x="512053" y="141362"/>
                      <a:pt x="515231" y="143014"/>
                    </a:cubicBezTo>
                    <a:cubicBezTo>
                      <a:pt x="517138" y="143904"/>
                      <a:pt x="519045" y="145048"/>
                      <a:pt x="520951" y="146319"/>
                    </a:cubicBezTo>
                    <a:cubicBezTo>
                      <a:pt x="522858" y="147591"/>
                      <a:pt x="524638" y="148989"/>
                      <a:pt x="526290" y="150769"/>
                    </a:cubicBezTo>
                    <a:cubicBezTo>
                      <a:pt x="527943" y="152548"/>
                      <a:pt x="529214" y="154582"/>
                      <a:pt x="530231" y="156998"/>
                    </a:cubicBezTo>
                    <a:cubicBezTo>
                      <a:pt x="531248" y="159413"/>
                      <a:pt x="531757" y="162210"/>
                      <a:pt x="531757" y="165515"/>
                    </a:cubicBezTo>
                    <a:cubicBezTo>
                      <a:pt x="531757" y="169329"/>
                      <a:pt x="531121" y="172634"/>
                      <a:pt x="529977" y="175558"/>
                    </a:cubicBezTo>
                    <a:cubicBezTo>
                      <a:pt x="528833" y="178354"/>
                      <a:pt x="527307" y="180770"/>
                      <a:pt x="525146" y="182931"/>
                    </a:cubicBezTo>
                    <a:cubicBezTo>
                      <a:pt x="523112" y="184965"/>
                      <a:pt x="520824" y="186490"/>
                      <a:pt x="518155" y="187380"/>
                    </a:cubicBezTo>
                    <a:cubicBezTo>
                      <a:pt x="515485" y="188397"/>
                      <a:pt x="512561" y="188906"/>
                      <a:pt x="509637" y="188906"/>
                    </a:cubicBezTo>
                    <a:cubicBezTo>
                      <a:pt x="505570" y="188906"/>
                      <a:pt x="501501" y="188143"/>
                      <a:pt x="497815" y="186363"/>
                    </a:cubicBezTo>
                    <a:cubicBezTo>
                      <a:pt x="494128" y="184711"/>
                      <a:pt x="491332" y="182550"/>
                      <a:pt x="489043" y="180007"/>
                    </a:cubicBezTo>
                    <a:lnTo>
                      <a:pt x="496162" y="170473"/>
                    </a:lnTo>
                    <a:cubicBezTo>
                      <a:pt x="497815" y="172507"/>
                      <a:pt x="499849" y="174159"/>
                      <a:pt x="502264" y="175304"/>
                    </a:cubicBezTo>
                    <a:cubicBezTo>
                      <a:pt x="504680" y="176448"/>
                      <a:pt x="507095" y="177083"/>
                      <a:pt x="509510" y="177083"/>
                    </a:cubicBezTo>
                    <a:cubicBezTo>
                      <a:pt x="512307" y="177083"/>
                      <a:pt x="514595" y="176193"/>
                      <a:pt x="516375" y="174287"/>
                    </a:cubicBezTo>
                    <a:cubicBezTo>
                      <a:pt x="518155" y="172380"/>
                      <a:pt x="519045" y="169710"/>
                      <a:pt x="519045" y="166405"/>
                    </a:cubicBezTo>
                    <a:cubicBezTo>
                      <a:pt x="519045" y="163100"/>
                      <a:pt x="517900" y="160430"/>
                      <a:pt x="515739" y="158523"/>
                    </a:cubicBezTo>
                    <a:cubicBezTo>
                      <a:pt x="513578" y="156616"/>
                      <a:pt x="510781" y="154710"/>
                      <a:pt x="507476" y="153057"/>
                    </a:cubicBezTo>
                    <a:cubicBezTo>
                      <a:pt x="505442" y="152040"/>
                      <a:pt x="503408" y="150896"/>
                      <a:pt x="501501" y="149752"/>
                    </a:cubicBezTo>
                    <a:cubicBezTo>
                      <a:pt x="499722" y="148481"/>
                      <a:pt x="498069" y="147082"/>
                      <a:pt x="496544" y="145303"/>
                    </a:cubicBezTo>
                    <a:cubicBezTo>
                      <a:pt x="495018" y="143523"/>
                      <a:pt x="493874" y="141489"/>
                      <a:pt x="493111" y="139328"/>
                    </a:cubicBezTo>
                    <a:cubicBezTo>
                      <a:pt x="492222" y="137039"/>
                      <a:pt x="491840" y="134370"/>
                      <a:pt x="491840" y="131064"/>
                    </a:cubicBezTo>
                    <a:cubicBezTo>
                      <a:pt x="491840" y="127124"/>
                      <a:pt x="492476" y="123691"/>
                      <a:pt x="493747" y="120768"/>
                    </a:cubicBezTo>
                    <a:cubicBezTo>
                      <a:pt x="494891" y="118098"/>
                      <a:pt x="496671" y="115683"/>
                      <a:pt x="498705" y="113649"/>
                    </a:cubicBezTo>
                    <a:cubicBezTo>
                      <a:pt x="500739" y="111742"/>
                      <a:pt x="503154" y="110344"/>
                      <a:pt x="505697" y="109454"/>
                    </a:cubicBezTo>
                    <a:cubicBezTo>
                      <a:pt x="508366" y="108564"/>
                      <a:pt x="510909" y="108055"/>
                      <a:pt x="513705" y="108055"/>
                    </a:cubicBezTo>
                    <a:cubicBezTo>
                      <a:pt x="517646" y="108055"/>
                      <a:pt x="521079" y="108691"/>
                      <a:pt x="524257" y="109962"/>
                    </a:cubicBezTo>
                    <a:cubicBezTo>
                      <a:pt x="527307" y="111233"/>
                      <a:pt x="529977" y="113140"/>
                      <a:pt x="532011" y="115555"/>
                    </a:cubicBezTo>
                    <a:lnTo>
                      <a:pt x="524765" y="124963"/>
                    </a:lnTo>
                    <a:lnTo>
                      <a:pt x="524765" y="124963"/>
                    </a:lnTo>
                    <a:close/>
                    <a:moveTo>
                      <a:pt x="579428" y="185855"/>
                    </a:moveTo>
                    <a:cubicBezTo>
                      <a:pt x="576250" y="187762"/>
                      <a:pt x="572309" y="188651"/>
                      <a:pt x="567479" y="188651"/>
                    </a:cubicBezTo>
                    <a:cubicBezTo>
                      <a:pt x="563156" y="188651"/>
                      <a:pt x="559216" y="187635"/>
                      <a:pt x="555656" y="185600"/>
                    </a:cubicBezTo>
                    <a:cubicBezTo>
                      <a:pt x="552097" y="183566"/>
                      <a:pt x="549173" y="180770"/>
                      <a:pt x="546757" y="177210"/>
                    </a:cubicBezTo>
                    <a:cubicBezTo>
                      <a:pt x="544342" y="173651"/>
                      <a:pt x="542435" y="169329"/>
                      <a:pt x="541037" y="164371"/>
                    </a:cubicBezTo>
                    <a:cubicBezTo>
                      <a:pt x="539638" y="159413"/>
                      <a:pt x="539003" y="154074"/>
                      <a:pt x="539003" y="148099"/>
                    </a:cubicBezTo>
                    <a:cubicBezTo>
                      <a:pt x="539003" y="142125"/>
                      <a:pt x="539638" y="136785"/>
                      <a:pt x="541037" y="131828"/>
                    </a:cubicBezTo>
                    <a:cubicBezTo>
                      <a:pt x="542435" y="126870"/>
                      <a:pt x="544342" y="122547"/>
                      <a:pt x="546757" y="118988"/>
                    </a:cubicBezTo>
                    <a:cubicBezTo>
                      <a:pt x="549173" y="115429"/>
                      <a:pt x="552224" y="112632"/>
                      <a:pt x="555783" y="110598"/>
                    </a:cubicBezTo>
                    <a:cubicBezTo>
                      <a:pt x="559343" y="108564"/>
                      <a:pt x="563156" y="107547"/>
                      <a:pt x="567479" y="107547"/>
                    </a:cubicBezTo>
                    <a:cubicBezTo>
                      <a:pt x="571801" y="107547"/>
                      <a:pt x="575869" y="108310"/>
                      <a:pt x="579174" y="109962"/>
                    </a:cubicBezTo>
                    <a:cubicBezTo>
                      <a:pt x="582479" y="111488"/>
                      <a:pt x="585276" y="113903"/>
                      <a:pt x="587310" y="116954"/>
                    </a:cubicBezTo>
                    <a:lnTo>
                      <a:pt x="579809" y="126107"/>
                    </a:lnTo>
                    <a:cubicBezTo>
                      <a:pt x="576886" y="121785"/>
                      <a:pt x="572945" y="119751"/>
                      <a:pt x="568241" y="119751"/>
                    </a:cubicBezTo>
                    <a:cubicBezTo>
                      <a:pt x="565572" y="119751"/>
                      <a:pt x="563283" y="120513"/>
                      <a:pt x="561377" y="122039"/>
                    </a:cubicBezTo>
                    <a:cubicBezTo>
                      <a:pt x="559470" y="123564"/>
                      <a:pt x="557817" y="125598"/>
                      <a:pt x="556419" y="128014"/>
                    </a:cubicBezTo>
                    <a:cubicBezTo>
                      <a:pt x="555148" y="130556"/>
                      <a:pt x="554131" y="133607"/>
                      <a:pt x="553495" y="137039"/>
                    </a:cubicBezTo>
                    <a:cubicBezTo>
                      <a:pt x="552859" y="140472"/>
                      <a:pt x="552478" y="144158"/>
                      <a:pt x="552478" y="148099"/>
                    </a:cubicBezTo>
                    <a:cubicBezTo>
                      <a:pt x="552478" y="152040"/>
                      <a:pt x="552859" y="155600"/>
                      <a:pt x="553495" y="159032"/>
                    </a:cubicBezTo>
                    <a:cubicBezTo>
                      <a:pt x="554131" y="162464"/>
                      <a:pt x="555148" y="165515"/>
                      <a:pt x="556419" y="168057"/>
                    </a:cubicBezTo>
                    <a:cubicBezTo>
                      <a:pt x="557690" y="170600"/>
                      <a:pt x="559343" y="172634"/>
                      <a:pt x="561377" y="174159"/>
                    </a:cubicBezTo>
                    <a:cubicBezTo>
                      <a:pt x="563410" y="175685"/>
                      <a:pt x="565699" y="176448"/>
                      <a:pt x="568368" y="176448"/>
                    </a:cubicBezTo>
                    <a:cubicBezTo>
                      <a:pt x="570911" y="176448"/>
                      <a:pt x="573072" y="175812"/>
                      <a:pt x="574979" y="174541"/>
                    </a:cubicBezTo>
                    <a:cubicBezTo>
                      <a:pt x="576886" y="173270"/>
                      <a:pt x="578411" y="171617"/>
                      <a:pt x="579555" y="169710"/>
                    </a:cubicBezTo>
                    <a:lnTo>
                      <a:pt x="587055" y="178482"/>
                    </a:lnTo>
                    <a:cubicBezTo>
                      <a:pt x="585022" y="181532"/>
                      <a:pt x="582352" y="184075"/>
                      <a:pt x="579301" y="185855"/>
                    </a:cubicBezTo>
                    <a:moveTo>
                      <a:pt x="595319" y="186745"/>
                    </a:moveTo>
                    <a:lnTo>
                      <a:pt x="608412" y="186745"/>
                    </a:lnTo>
                    <a:lnTo>
                      <a:pt x="608412" y="109708"/>
                    </a:lnTo>
                    <a:lnTo>
                      <a:pt x="595319" y="109708"/>
                    </a:lnTo>
                    <a:lnTo>
                      <a:pt x="595319" y="186745"/>
                    </a:lnTo>
                    <a:close/>
                    <a:moveTo>
                      <a:pt x="622269" y="186745"/>
                    </a:moveTo>
                    <a:lnTo>
                      <a:pt x="622269" y="109708"/>
                    </a:lnTo>
                    <a:lnTo>
                      <a:pt x="656846" y="109708"/>
                    </a:lnTo>
                    <a:lnTo>
                      <a:pt x="656846" y="121276"/>
                    </a:lnTo>
                    <a:lnTo>
                      <a:pt x="634854" y="121276"/>
                    </a:lnTo>
                    <a:lnTo>
                      <a:pt x="634854" y="141743"/>
                    </a:lnTo>
                    <a:lnTo>
                      <a:pt x="655194" y="141743"/>
                    </a:lnTo>
                    <a:lnTo>
                      <a:pt x="655194" y="152421"/>
                    </a:lnTo>
                    <a:lnTo>
                      <a:pt x="634854" y="152421"/>
                    </a:lnTo>
                    <a:lnTo>
                      <a:pt x="634854" y="175176"/>
                    </a:lnTo>
                    <a:lnTo>
                      <a:pt x="657990" y="175176"/>
                    </a:lnTo>
                    <a:lnTo>
                      <a:pt x="657990" y="186872"/>
                    </a:lnTo>
                    <a:lnTo>
                      <a:pt x="622396" y="186872"/>
                    </a:lnTo>
                    <a:close/>
                    <a:moveTo>
                      <a:pt x="701848" y="186745"/>
                    </a:moveTo>
                    <a:lnTo>
                      <a:pt x="679983" y="132336"/>
                    </a:lnTo>
                    <a:lnTo>
                      <a:pt x="679601" y="132336"/>
                    </a:lnTo>
                    <a:lnTo>
                      <a:pt x="679855" y="186745"/>
                    </a:lnTo>
                    <a:lnTo>
                      <a:pt x="668033" y="186745"/>
                    </a:lnTo>
                    <a:lnTo>
                      <a:pt x="668033" y="109708"/>
                    </a:lnTo>
                    <a:lnTo>
                      <a:pt x="683034" y="109708"/>
                    </a:lnTo>
                    <a:lnTo>
                      <a:pt x="704772" y="164371"/>
                    </a:lnTo>
                    <a:lnTo>
                      <a:pt x="705153" y="164371"/>
                    </a:lnTo>
                    <a:lnTo>
                      <a:pt x="705153" y="109708"/>
                    </a:lnTo>
                    <a:lnTo>
                      <a:pt x="716340" y="109708"/>
                    </a:lnTo>
                    <a:lnTo>
                      <a:pt x="716340" y="186745"/>
                    </a:lnTo>
                    <a:lnTo>
                      <a:pt x="701975" y="186745"/>
                    </a:lnTo>
                    <a:close/>
                    <a:moveTo>
                      <a:pt x="767571" y="185855"/>
                    </a:moveTo>
                    <a:cubicBezTo>
                      <a:pt x="764393" y="187762"/>
                      <a:pt x="760452" y="188651"/>
                      <a:pt x="755621" y="188651"/>
                    </a:cubicBezTo>
                    <a:cubicBezTo>
                      <a:pt x="751299" y="188651"/>
                      <a:pt x="747358" y="187635"/>
                      <a:pt x="743798" y="185600"/>
                    </a:cubicBezTo>
                    <a:cubicBezTo>
                      <a:pt x="740239" y="183566"/>
                      <a:pt x="737315" y="180770"/>
                      <a:pt x="734900" y="177210"/>
                    </a:cubicBezTo>
                    <a:cubicBezTo>
                      <a:pt x="732485" y="173651"/>
                      <a:pt x="730578" y="169329"/>
                      <a:pt x="729179" y="164371"/>
                    </a:cubicBezTo>
                    <a:cubicBezTo>
                      <a:pt x="727781" y="159413"/>
                      <a:pt x="727145" y="154074"/>
                      <a:pt x="727145" y="148099"/>
                    </a:cubicBezTo>
                    <a:cubicBezTo>
                      <a:pt x="727145" y="142125"/>
                      <a:pt x="727781" y="136785"/>
                      <a:pt x="729179" y="131828"/>
                    </a:cubicBezTo>
                    <a:cubicBezTo>
                      <a:pt x="730578" y="126870"/>
                      <a:pt x="732485" y="122547"/>
                      <a:pt x="734900" y="118988"/>
                    </a:cubicBezTo>
                    <a:cubicBezTo>
                      <a:pt x="737315" y="115429"/>
                      <a:pt x="740366" y="112632"/>
                      <a:pt x="743926" y="110598"/>
                    </a:cubicBezTo>
                    <a:cubicBezTo>
                      <a:pt x="747485" y="108564"/>
                      <a:pt x="751299" y="107547"/>
                      <a:pt x="755621" y="107547"/>
                    </a:cubicBezTo>
                    <a:cubicBezTo>
                      <a:pt x="759943" y="107547"/>
                      <a:pt x="763884" y="108310"/>
                      <a:pt x="767316" y="109962"/>
                    </a:cubicBezTo>
                    <a:cubicBezTo>
                      <a:pt x="770622" y="111488"/>
                      <a:pt x="773418" y="113903"/>
                      <a:pt x="775452" y="116954"/>
                    </a:cubicBezTo>
                    <a:lnTo>
                      <a:pt x="767952" y="126107"/>
                    </a:lnTo>
                    <a:cubicBezTo>
                      <a:pt x="765028" y="121785"/>
                      <a:pt x="761087" y="119751"/>
                      <a:pt x="756384" y="119751"/>
                    </a:cubicBezTo>
                    <a:cubicBezTo>
                      <a:pt x="753714" y="119751"/>
                      <a:pt x="751426" y="120513"/>
                      <a:pt x="749519" y="122039"/>
                    </a:cubicBezTo>
                    <a:cubicBezTo>
                      <a:pt x="747612" y="123564"/>
                      <a:pt x="745960" y="125598"/>
                      <a:pt x="744561" y="128014"/>
                    </a:cubicBezTo>
                    <a:cubicBezTo>
                      <a:pt x="743163" y="130429"/>
                      <a:pt x="742273" y="133607"/>
                      <a:pt x="741637" y="137039"/>
                    </a:cubicBezTo>
                    <a:cubicBezTo>
                      <a:pt x="741002" y="140472"/>
                      <a:pt x="740620" y="144158"/>
                      <a:pt x="740620" y="148099"/>
                    </a:cubicBezTo>
                    <a:cubicBezTo>
                      <a:pt x="740620" y="152040"/>
                      <a:pt x="741002" y="155600"/>
                      <a:pt x="741637" y="159032"/>
                    </a:cubicBezTo>
                    <a:cubicBezTo>
                      <a:pt x="742273" y="162464"/>
                      <a:pt x="743290" y="165515"/>
                      <a:pt x="744561" y="168057"/>
                    </a:cubicBezTo>
                    <a:cubicBezTo>
                      <a:pt x="745833" y="170600"/>
                      <a:pt x="747485" y="172634"/>
                      <a:pt x="749519" y="174159"/>
                    </a:cubicBezTo>
                    <a:cubicBezTo>
                      <a:pt x="751553" y="175685"/>
                      <a:pt x="753841" y="176448"/>
                      <a:pt x="756511" y="176448"/>
                    </a:cubicBezTo>
                    <a:cubicBezTo>
                      <a:pt x="759053" y="176448"/>
                      <a:pt x="761215" y="175812"/>
                      <a:pt x="763121" y="174541"/>
                    </a:cubicBezTo>
                    <a:cubicBezTo>
                      <a:pt x="765028" y="173270"/>
                      <a:pt x="766554" y="171617"/>
                      <a:pt x="767698" y="169710"/>
                    </a:cubicBezTo>
                    <a:lnTo>
                      <a:pt x="775198" y="178482"/>
                    </a:lnTo>
                    <a:cubicBezTo>
                      <a:pt x="773164" y="181532"/>
                      <a:pt x="770494" y="184075"/>
                      <a:pt x="767443" y="185855"/>
                    </a:cubicBezTo>
                    <a:moveTo>
                      <a:pt x="783461" y="186745"/>
                    </a:moveTo>
                    <a:lnTo>
                      <a:pt x="783461" y="109708"/>
                    </a:lnTo>
                    <a:lnTo>
                      <a:pt x="818039" y="109708"/>
                    </a:lnTo>
                    <a:lnTo>
                      <a:pt x="818039" y="121276"/>
                    </a:lnTo>
                    <a:lnTo>
                      <a:pt x="796046" y="121276"/>
                    </a:lnTo>
                    <a:lnTo>
                      <a:pt x="796046" y="141743"/>
                    </a:lnTo>
                    <a:lnTo>
                      <a:pt x="816386" y="141743"/>
                    </a:lnTo>
                    <a:lnTo>
                      <a:pt x="816386" y="152421"/>
                    </a:lnTo>
                    <a:lnTo>
                      <a:pt x="796046" y="152421"/>
                    </a:lnTo>
                    <a:lnTo>
                      <a:pt x="796046" y="175176"/>
                    </a:lnTo>
                    <a:lnTo>
                      <a:pt x="819183" y="175176"/>
                    </a:lnTo>
                    <a:lnTo>
                      <a:pt x="819183" y="186872"/>
                    </a:lnTo>
                    <a:lnTo>
                      <a:pt x="783588" y="186872"/>
                    </a:lnTo>
                    <a:close/>
                    <a:moveTo>
                      <a:pt x="861896" y="124581"/>
                    </a:moveTo>
                    <a:cubicBezTo>
                      <a:pt x="859099" y="121149"/>
                      <a:pt x="855540" y="119497"/>
                      <a:pt x="851218" y="119497"/>
                    </a:cubicBezTo>
                    <a:cubicBezTo>
                      <a:pt x="849947" y="119497"/>
                      <a:pt x="848802" y="119751"/>
                      <a:pt x="847658" y="120132"/>
                    </a:cubicBezTo>
                    <a:cubicBezTo>
                      <a:pt x="846514" y="120513"/>
                      <a:pt x="845497" y="121149"/>
                      <a:pt x="844480" y="122039"/>
                    </a:cubicBezTo>
                    <a:cubicBezTo>
                      <a:pt x="843463" y="122929"/>
                      <a:pt x="842700" y="124073"/>
                      <a:pt x="842192" y="125471"/>
                    </a:cubicBezTo>
                    <a:cubicBezTo>
                      <a:pt x="841683" y="126870"/>
                      <a:pt x="841429" y="128522"/>
                      <a:pt x="841429" y="130429"/>
                    </a:cubicBezTo>
                    <a:cubicBezTo>
                      <a:pt x="841429" y="133734"/>
                      <a:pt x="842446" y="136150"/>
                      <a:pt x="844353" y="137929"/>
                    </a:cubicBezTo>
                    <a:cubicBezTo>
                      <a:pt x="846260" y="139709"/>
                      <a:pt x="848930" y="141362"/>
                      <a:pt x="852108" y="143014"/>
                    </a:cubicBezTo>
                    <a:cubicBezTo>
                      <a:pt x="854014" y="143904"/>
                      <a:pt x="855921" y="145048"/>
                      <a:pt x="857828" y="146319"/>
                    </a:cubicBezTo>
                    <a:cubicBezTo>
                      <a:pt x="859735" y="147591"/>
                      <a:pt x="861515" y="148989"/>
                      <a:pt x="863167" y="150769"/>
                    </a:cubicBezTo>
                    <a:cubicBezTo>
                      <a:pt x="864820" y="152548"/>
                      <a:pt x="866091" y="154582"/>
                      <a:pt x="867108" y="156998"/>
                    </a:cubicBezTo>
                    <a:cubicBezTo>
                      <a:pt x="868125" y="159413"/>
                      <a:pt x="868634" y="162210"/>
                      <a:pt x="868634" y="165515"/>
                    </a:cubicBezTo>
                    <a:cubicBezTo>
                      <a:pt x="868634" y="169329"/>
                      <a:pt x="867998" y="172634"/>
                      <a:pt x="866854" y="175558"/>
                    </a:cubicBezTo>
                    <a:cubicBezTo>
                      <a:pt x="865710" y="178354"/>
                      <a:pt x="864184" y="180770"/>
                      <a:pt x="862023" y="182931"/>
                    </a:cubicBezTo>
                    <a:cubicBezTo>
                      <a:pt x="859989" y="184965"/>
                      <a:pt x="857701" y="186490"/>
                      <a:pt x="855031" y="187380"/>
                    </a:cubicBezTo>
                    <a:cubicBezTo>
                      <a:pt x="852362" y="188397"/>
                      <a:pt x="849438" y="188906"/>
                      <a:pt x="846514" y="188906"/>
                    </a:cubicBezTo>
                    <a:cubicBezTo>
                      <a:pt x="842446" y="188906"/>
                      <a:pt x="838378" y="188143"/>
                      <a:pt x="834692" y="186363"/>
                    </a:cubicBezTo>
                    <a:cubicBezTo>
                      <a:pt x="831005" y="184711"/>
                      <a:pt x="828208" y="182550"/>
                      <a:pt x="825920" y="180007"/>
                    </a:cubicBezTo>
                    <a:lnTo>
                      <a:pt x="833039" y="170473"/>
                    </a:lnTo>
                    <a:cubicBezTo>
                      <a:pt x="834692" y="172507"/>
                      <a:pt x="836726" y="174159"/>
                      <a:pt x="839141" y="175304"/>
                    </a:cubicBezTo>
                    <a:cubicBezTo>
                      <a:pt x="841429" y="176448"/>
                      <a:pt x="843845" y="177083"/>
                      <a:pt x="846387" y="177083"/>
                    </a:cubicBezTo>
                    <a:cubicBezTo>
                      <a:pt x="849184" y="177083"/>
                      <a:pt x="851472" y="176193"/>
                      <a:pt x="853252" y="174287"/>
                    </a:cubicBezTo>
                    <a:cubicBezTo>
                      <a:pt x="855031" y="172380"/>
                      <a:pt x="855921" y="169710"/>
                      <a:pt x="855921" y="166405"/>
                    </a:cubicBezTo>
                    <a:cubicBezTo>
                      <a:pt x="855921" y="163100"/>
                      <a:pt x="854777" y="160430"/>
                      <a:pt x="852616" y="158523"/>
                    </a:cubicBezTo>
                    <a:cubicBezTo>
                      <a:pt x="850455" y="156616"/>
                      <a:pt x="847658" y="154710"/>
                      <a:pt x="844353" y="153057"/>
                    </a:cubicBezTo>
                    <a:cubicBezTo>
                      <a:pt x="842319" y="152040"/>
                      <a:pt x="840285" y="150896"/>
                      <a:pt x="838378" y="149752"/>
                    </a:cubicBezTo>
                    <a:cubicBezTo>
                      <a:pt x="836599" y="148481"/>
                      <a:pt x="834946" y="147082"/>
                      <a:pt x="833420" y="145303"/>
                    </a:cubicBezTo>
                    <a:cubicBezTo>
                      <a:pt x="831895" y="143523"/>
                      <a:pt x="830751" y="141489"/>
                      <a:pt x="829988" y="139328"/>
                    </a:cubicBezTo>
                    <a:cubicBezTo>
                      <a:pt x="829098" y="137039"/>
                      <a:pt x="828717" y="134370"/>
                      <a:pt x="828717" y="131064"/>
                    </a:cubicBezTo>
                    <a:cubicBezTo>
                      <a:pt x="828717" y="127124"/>
                      <a:pt x="829353" y="123691"/>
                      <a:pt x="830624" y="120768"/>
                    </a:cubicBezTo>
                    <a:cubicBezTo>
                      <a:pt x="831895" y="117844"/>
                      <a:pt x="833548" y="115555"/>
                      <a:pt x="835582" y="113649"/>
                    </a:cubicBezTo>
                    <a:cubicBezTo>
                      <a:pt x="837616" y="111742"/>
                      <a:pt x="840031" y="110344"/>
                      <a:pt x="842573" y="109454"/>
                    </a:cubicBezTo>
                    <a:cubicBezTo>
                      <a:pt x="845116" y="108564"/>
                      <a:pt x="847785" y="108055"/>
                      <a:pt x="850582" y="108055"/>
                    </a:cubicBezTo>
                    <a:cubicBezTo>
                      <a:pt x="854523" y="108055"/>
                      <a:pt x="857955" y="108691"/>
                      <a:pt x="861133" y="109962"/>
                    </a:cubicBezTo>
                    <a:cubicBezTo>
                      <a:pt x="864184" y="111233"/>
                      <a:pt x="866854" y="113140"/>
                      <a:pt x="868888" y="115555"/>
                    </a:cubicBezTo>
                    <a:lnTo>
                      <a:pt x="861642" y="124963"/>
                    </a:lnTo>
                    <a:lnTo>
                      <a:pt x="861642" y="12496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053A21D7-6AB6-C639-1044-DFDEE122A5F1}"/>
                  </a:ext>
                </a:extLst>
              </p:cNvPr>
              <p:cNvSpPr/>
              <p:nvPr/>
            </p:nvSpPr>
            <p:spPr>
              <a:xfrm>
                <a:off x="5849945" y="4500242"/>
                <a:ext cx="632692" cy="311070"/>
              </a:xfrm>
              <a:custGeom>
                <a:avLst/>
                <a:gdLst>
                  <a:gd name="connsiteX0" fmla="*/ 632693 w 632692"/>
                  <a:gd name="connsiteY0" fmla="*/ 118479 h 311070"/>
                  <a:gd name="connsiteX1" fmla="*/ 38646 w 632692"/>
                  <a:gd name="connsiteY1" fmla="*/ 311071 h 311070"/>
                  <a:gd name="connsiteX2" fmla="*/ 0 w 632692"/>
                  <a:gd name="connsiteY2" fmla="*/ 192592 h 311070"/>
                  <a:gd name="connsiteX3" fmla="*/ 594047 w 632692"/>
                  <a:gd name="connsiteY3" fmla="*/ 0 h 311070"/>
                  <a:gd name="connsiteX4" fmla="*/ 632693 w 632692"/>
                  <a:gd name="connsiteY4" fmla="*/ 118479 h 31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692" h="311070">
                    <a:moveTo>
                      <a:pt x="632693" y="118479"/>
                    </a:moveTo>
                    <a:lnTo>
                      <a:pt x="38646" y="311071"/>
                    </a:lnTo>
                    <a:lnTo>
                      <a:pt x="0" y="192592"/>
                    </a:lnTo>
                    <a:lnTo>
                      <a:pt x="594047" y="0"/>
                    </a:lnTo>
                    <a:lnTo>
                      <a:pt x="632693" y="118479"/>
                    </a:lnTo>
                    <a:close/>
                  </a:path>
                </a:pathLst>
              </a:custGeom>
              <a:solidFill>
                <a:srgbClr val="C61E57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grpSp>
        <p:nvGrpSpPr>
          <p:cNvPr id="39" name="Graphic 5">
            <a:extLst>
              <a:ext uri="{FF2B5EF4-FFF2-40B4-BE49-F238E27FC236}">
                <a16:creationId xmlns:a16="http://schemas.microsoft.com/office/drawing/2014/main" id="{ACAA6E87-9E9A-82D8-EC33-E68115CCB268}"/>
              </a:ext>
            </a:extLst>
          </p:cNvPr>
          <p:cNvGrpSpPr/>
          <p:nvPr userDrawn="1"/>
        </p:nvGrpSpPr>
        <p:grpSpPr>
          <a:xfrm>
            <a:off x="6850589" y="4669812"/>
            <a:ext cx="928381" cy="226152"/>
            <a:chOff x="6852186" y="4669748"/>
            <a:chExt cx="928381" cy="226152"/>
          </a:xfrm>
        </p:grpSpPr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9537FA60-B381-6C6E-B439-08C7A20296AC}"/>
                </a:ext>
              </a:extLst>
            </p:cNvPr>
            <p:cNvSpPr/>
            <p:nvPr/>
          </p:nvSpPr>
          <p:spPr>
            <a:xfrm>
              <a:off x="6852186" y="4670892"/>
              <a:ext cx="111868" cy="224118"/>
            </a:xfrm>
            <a:custGeom>
              <a:avLst/>
              <a:gdLst>
                <a:gd name="connsiteX0" fmla="*/ 74622 w 111868"/>
                <a:gd name="connsiteY0" fmla="*/ 0 h 224118"/>
                <a:gd name="connsiteX1" fmla="*/ 111869 w 111868"/>
                <a:gd name="connsiteY1" fmla="*/ 0 h 224118"/>
                <a:gd name="connsiteX2" fmla="*/ 111869 w 111868"/>
                <a:gd name="connsiteY2" fmla="*/ 93182 h 224118"/>
                <a:gd name="connsiteX3" fmla="*/ 74622 w 111868"/>
                <a:gd name="connsiteY3" fmla="*/ 93182 h 224118"/>
                <a:gd name="connsiteX4" fmla="*/ 74622 w 111868"/>
                <a:gd name="connsiteY4" fmla="*/ 0 h 224118"/>
                <a:gd name="connsiteX5" fmla="*/ 74622 w 111868"/>
                <a:gd name="connsiteY5" fmla="*/ 130683 h 224118"/>
                <a:gd name="connsiteX6" fmla="*/ 111869 w 111868"/>
                <a:gd name="connsiteY6" fmla="*/ 130683 h 224118"/>
                <a:gd name="connsiteX7" fmla="*/ 111869 w 111868"/>
                <a:gd name="connsiteY7" fmla="*/ 224118 h 224118"/>
                <a:gd name="connsiteX8" fmla="*/ 74622 w 111868"/>
                <a:gd name="connsiteY8" fmla="*/ 224118 h 224118"/>
                <a:gd name="connsiteX9" fmla="*/ 74622 w 111868"/>
                <a:gd name="connsiteY9" fmla="*/ 130683 h 224118"/>
                <a:gd name="connsiteX10" fmla="*/ 0 w 111868"/>
                <a:gd name="connsiteY10" fmla="*/ 0 h 224118"/>
                <a:gd name="connsiteX11" fmla="*/ 37247 w 111868"/>
                <a:gd name="connsiteY11" fmla="*/ 0 h 224118"/>
                <a:gd name="connsiteX12" fmla="*/ 37247 w 111868"/>
                <a:gd name="connsiteY12" fmla="*/ 223864 h 224118"/>
                <a:gd name="connsiteX13" fmla="*/ 0 w 111868"/>
                <a:gd name="connsiteY13" fmla="*/ 223864 h 224118"/>
                <a:gd name="connsiteX14" fmla="*/ 0 w 111868"/>
                <a:gd name="connsiteY14" fmla="*/ 0 h 22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868" h="224118">
                  <a:moveTo>
                    <a:pt x="74622" y="0"/>
                  </a:moveTo>
                  <a:lnTo>
                    <a:pt x="111869" y="0"/>
                  </a:lnTo>
                  <a:lnTo>
                    <a:pt x="111869" y="93182"/>
                  </a:lnTo>
                  <a:lnTo>
                    <a:pt x="74622" y="93182"/>
                  </a:lnTo>
                  <a:lnTo>
                    <a:pt x="74622" y="0"/>
                  </a:lnTo>
                  <a:close/>
                  <a:moveTo>
                    <a:pt x="74622" y="130683"/>
                  </a:moveTo>
                  <a:lnTo>
                    <a:pt x="111869" y="130683"/>
                  </a:lnTo>
                  <a:lnTo>
                    <a:pt x="111869" y="224118"/>
                  </a:lnTo>
                  <a:lnTo>
                    <a:pt x="74622" y="224118"/>
                  </a:lnTo>
                  <a:lnTo>
                    <a:pt x="74622" y="130683"/>
                  </a:lnTo>
                  <a:close/>
                  <a:moveTo>
                    <a:pt x="0" y="0"/>
                  </a:moveTo>
                  <a:lnTo>
                    <a:pt x="37247" y="0"/>
                  </a:lnTo>
                  <a:lnTo>
                    <a:pt x="37247" y="223864"/>
                  </a:lnTo>
                  <a:lnTo>
                    <a:pt x="0" y="223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9FD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53DEF01C-C79D-677A-FC72-137033BF8341}"/>
                </a:ext>
              </a:extLst>
            </p:cNvPr>
            <p:cNvSpPr/>
            <p:nvPr/>
          </p:nvSpPr>
          <p:spPr>
            <a:xfrm>
              <a:off x="7001555" y="4670892"/>
              <a:ext cx="111868" cy="167930"/>
            </a:xfrm>
            <a:custGeom>
              <a:avLst/>
              <a:gdLst>
                <a:gd name="connsiteX0" fmla="*/ 111869 w 111868"/>
                <a:gd name="connsiteY0" fmla="*/ 111996 h 167930"/>
                <a:gd name="connsiteX1" fmla="*/ 111869 w 111868"/>
                <a:gd name="connsiteY1" fmla="*/ 0 h 167930"/>
                <a:gd name="connsiteX2" fmla="*/ 74622 w 111868"/>
                <a:gd name="connsiteY2" fmla="*/ 0 h 167930"/>
                <a:gd name="connsiteX3" fmla="*/ 74622 w 111868"/>
                <a:gd name="connsiteY3" fmla="*/ 111996 h 167930"/>
                <a:gd name="connsiteX4" fmla="*/ 55934 w 111868"/>
                <a:gd name="connsiteY4" fmla="*/ 130683 h 167930"/>
                <a:gd name="connsiteX5" fmla="*/ 37247 w 111868"/>
                <a:gd name="connsiteY5" fmla="*/ 111996 h 167930"/>
                <a:gd name="connsiteX6" fmla="*/ 37247 w 111868"/>
                <a:gd name="connsiteY6" fmla="*/ 0 h 167930"/>
                <a:gd name="connsiteX7" fmla="*/ 0 w 111868"/>
                <a:gd name="connsiteY7" fmla="*/ 0 h 167930"/>
                <a:gd name="connsiteX8" fmla="*/ 0 w 111868"/>
                <a:gd name="connsiteY8" fmla="*/ 111996 h 167930"/>
                <a:gd name="connsiteX9" fmla="*/ 55934 w 111868"/>
                <a:gd name="connsiteY9" fmla="*/ 167930 h 167930"/>
                <a:gd name="connsiteX10" fmla="*/ 111869 w 111868"/>
                <a:gd name="connsiteY10" fmla="*/ 111996 h 167930"/>
                <a:gd name="connsiteX11" fmla="*/ 111869 w 111868"/>
                <a:gd name="connsiteY11" fmla="*/ 111996 h 16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868" h="167930">
                  <a:moveTo>
                    <a:pt x="111869" y="111996"/>
                  </a:moveTo>
                  <a:lnTo>
                    <a:pt x="111869" y="0"/>
                  </a:lnTo>
                  <a:lnTo>
                    <a:pt x="74622" y="0"/>
                  </a:lnTo>
                  <a:lnTo>
                    <a:pt x="74622" y="111996"/>
                  </a:lnTo>
                  <a:cubicBezTo>
                    <a:pt x="74622" y="122293"/>
                    <a:pt x="66231" y="130683"/>
                    <a:pt x="55934" y="130683"/>
                  </a:cubicBezTo>
                  <a:cubicBezTo>
                    <a:pt x="45637" y="130683"/>
                    <a:pt x="37247" y="122293"/>
                    <a:pt x="37247" y="111996"/>
                  </a:cubicBezTo>
                  <a:lnTo>
                    <a:pt x="37247" y="0"/>
                  </a:lnTo>
                  <a:lnTo>
                    <a:pt x="0" y="0"/>
                  </a:lnTo>
                  <a:lnTo>
                    <a:pt x="0" y="111996"/>
                  </a:lnTo>
                  <a:cubicBezTo>
                    <a:pt x="0" y="142887"/>
                    <a:pt x="25043" y="167930"/>
                    <a:pt x="55934" y="167930"/>
                  </a:cubicBezTo>
                  <a:cubicBezTo>
                    <a:pt x="86825" y="167930"/>
                    <a:pt x="111869" y="142887"/>
                    <a:pt x="111869" y="111996"/>
                  </a:cubicBezTo>
                  <a:lnTo>
                    <a:pt x="111869" y="111996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2" name="Graphic 5">
              <a:extLst>
                <a:ext uri="{FF2B5EF4-FFF2-40B4-BE49-F238E27FC236}">
                  <a16:creationId xmlns:a16="http://schemas.microsoft.com/office/drawing/2014/main" id="{5D7755C4-A96D-FE67-8EA2-3C25AF5DEA18}"/>
                </a:ext>
              </a:extLst>
            </p:cNvPr>
            <p:cNvGrpSpPr/>
            <p:nvPr/>
          </p:nvGrpSpPr>
          <p:grpSpPr>
            <a:xfrm>
              <a:off x="7188300" y="4669748"/>
              <a:ext cx="592267" cy="226152"/>
              <a:chOff x="7188300" y="4669748"/>
              <a:chExt cx="592267" cy="226152"/>
            </a:xfrm>
          </p:grpSpPr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5A7C6B48-F798-86DF-77DE-E59F69D1ACE1}"/>
                  </a:ext>
                </a:extLst>
              </p:cNvPr>
              <p:cNvSpPr/>
              <p:nvPr/>
            </p:nvSpPr>
            <p:spPr>
              <a:xfrm>
                <a:off x="7188300" y="4669748"/>
                <a:ext cx="592267" cy="95469"/>
              </a:xfrm>
              <a:custGeom>
                <a:avLst/>
                <a:gdLst>
                  <a:gd name="connsiteX0" fmla="*/ 30764 w 592267"/>
                  <a:gd name="connsiteY0" fmla="*/ 94453 h 95469"/>
                  <a:gd name="connsiteX1" fmla="*/ 30764 w 592267"/>
                  <a:gd name="connsiteY1" fmla="*/ 54155 h 95469"/>
                  <a:gd name="connsiteX2" fmla="*/ 15382 w 592267"/>
                  <a:gd name="connsiteY2" fmla="*/ 54155 h 95469"/>
                  <a:gd name="connsiteX3" fmla="*/ 15382 w 592267"/>
                  <a:gd name="connsiteY3" fmla="*/ 94453 h 95469"/>
                  <a:gd name="connsiteX4" fmla="*/ 0 w 592267"/>
                  <a:gd name="connsiteY4" fmla="*/ 94453 h 95469"/>
                  <a:gd name="connsiteX5" fmla="*/ 0 w 592267"/>
                  <a:gd name="connsiteY5" fmla="*/ 1271 h 95469"/>
                  <a:gd name="connsiteX6" fmla="*/ 15382 w 592267"/>
                  <a:gd name="connsiteY6" fmla="*/ 1271 h 95469"/>
                  <a:gd name="connsiteX7" fmla="*/ 15382 w 592267"/>
                  <a:gd name="connsiteY7" fmla="*/ 39917 h 95469"/>
                  <a:gd name="connsiteX8" fmla="*/ 30764 w 592267"/>
                  <a:gd name="connsiteY8" fmla="*/ 39917 h 95469"/>
                  <a:gd name="connsiteX9" fmla="*/ 30764 w 592267"/>
                  <a:gd name="connsiteY9" fmla="*/ 1271 h 95469"/>
                  <a:gd name="connsiteX10" fmla="*/ 46146 w 592267"/>
                  <a:gd name="connsiteY10" fmla="*/ 1271 h 95469"/>
                  <a:gd name="connsiteX11" fmla="*/ 46146 w 592267"/>
                  <a:gd name="connsiteY11" fmla="*/ 94453 h 95469"/>
                  <a:gd name="connsiteX12" fmla="*/ 30764 w 592267"/>
                  <a:gd name="connsiteY12" fmla="*/ 94453 h 95469"/>
                  <a:gd name="connsiteX13" fmla="*/ 85554 w 592267"/>
                  <a:gd name="connsiteY13" fmla="*/ 95470 h 95469"/>
                  <a:gd name="connsiteX14" fmla="*/ 62418 w 592267"/>
                  <a:gd name="connsiteY14" fmla="*/ 72715 h 95469"/>
                  <a:gd name="connsiteX15" fmla="*/ 62418 w 592267"/>
                  <a:gd name="connsiteY15" fmla="*/ 23391 h 95469"/>
                  <a:gd name="connsiteX16" fmla="*/ 85554 w 592267"/>
                  <a:gd name="connsiteY16" fmla="*/ 127 h 95469"/>
                  <a:gd name="connsiteX17" fmla="*/ 108690 w 592267"/>
                  <a:gd name="connsiteY17" fmla="*/ 22882 h 95469"/>
                  <a:gd name="connsiteX18" fmla="*/ 108690 w 592267"/>
                  <a:gd name="connsiteY18" fmla="*/ 72333 h 95469"/>
                  <a:gd name="connsiteX19" fmla="*/ 85554 w 592267"/>
                  <a:gd name="connsiteY19" fmla="*/ 95470 h 95469"/>
                  <a:gd name="connsiteX20" fmla="*/ 93181 w 592267"/>
                  <a:gd name="connsiteY20" fmla="*/ 22755 h 95469"/>
                  <a:gd name="connsiteX21" fmla="*/ 85427 w 592267"/>
                  <a:gd name="connsiteY21" fmla="*/ 14492 h 95469"/>
                  <a:gd name="connsiteX22" fmla="*/ 77672 w 592267"/>
                  <a:gd name="connsiteY22" fmla="*/ 22755 h 95469"/>
                  <a:gd name="connsiteX23" fmla="*/ 77672 w 592267"/>
                  <a:gd name="connsiteY23" fmla="*/ 72842 h 95469"/>
                  <a:gd name="connsiteX24" fmla="*/ 85427 w 592267"/>
                  <a:gd name="connsiteY24" fmla="*/ 80851 h 95469"/>
                  <a:gd name="connsiteX25" fmla="*/ 93181 w 592267"/>
                  <a:gd name="connsiteY25" fmla="*/ 72842 h 95469"/>
                  <a:gd name="connsiteX26" fmla="*/ 93181 w 592267"/>
                  <a:gd name="connsiteY26" fmla="*/ 22755 h 95469"/>
                  <a:gd name="connsiteX27" fmla="*/ 93181 w 592267"/>
                  <a:gd name="connsiteY27" fmla="*/ 22755 h 95469"/>
                  <a:gd name="connsiteX28" fmla="*/ 147463 w 592267"/>
                  <a:gd name="connsiteY28" fmla="*/ 95470 h 95469"/>
                  <a:gd name="connsiteX29" fmla="*/ 124327 w 592267"/>
                  <a:gd name="connsiteY29" fmla="*/ 72715 h 95469"/>
                  <a:gd name="connsiteX30" fmla="*/ 124327 w 592267"/>
                  <a:gd name="connsiteY30" fmla="*/ 23391 h 95469"/>
                  <a:gd name="connsiteX31" fmla="*/ 147463 w 592267"/>
                  <a:gd name="connsiteY31" fmla="*/ 127 h 95469"/>
                  <a:gd name="connsiteX32" fmla="*/ 170599 w 592267"/>
                  <a:gd name="connsiteY32" fmla="*/ 22882 h 95469"/>
                  <a:gd name="connsiteX33" fmla="*/ 170599 w 592267"/>
                  <a:gd name="connsiteY33" fmla="*/ 29620 h 95469"/>
                  <a:gd name="connsiteX34" fmla="*/ 155218 w 592267"/>
                  <a:gd name="connsiteY34" fmla="*/ 29620 h 95469"/>
                  <a:gd name="connsiteX35" fmla="*/ 155218 w 592267"/>
                  <a:gd name="connsiteY35" fmla="*/ 22882 h 95469"/>
                  <a:gd name="connsiteX36" fmla="*/ 147463 w 592267"/>
                  <a:gd name="connsiteY36" fmla="*/ 14619 h 95469"/>
                  <a:gd name="connsiteX37" fmla="*/ 139709 w 592267"/>
                  <a:gd name="connsiteY37" fmla="*/ 22882 h 95469"/>
                  <a:gd name="connsiteX38" fmla="*/ 139709 w 592267"/>
                  <a:gd name="connsiteY38" fmla="*/ 72969 h 95469"/>
                  <a:gd name="connsiteX39" fmla="*/ 147463 w 592267"/>
                  <a:gd name="connsiteY39" fmla="*/ 80977 h 95469"/>
                  <a:gd name="connsiteX40" fmla="*/ 155218 w 592267"/>
                  <a:gd name="connsiteY40" fmla="*/ 72969 h 95469"/>
                  <a:gd name="connsiteX41" fmla="*/ 155218 w 592267"/>
                  <a:gd name="connsiteY41" fmla="*/ 55807 h 95469"/>
                  <a:gd name="connsiteX42" fmla="*/ 146573 w 592267"/>
                  <a:gd name="connsiteY42" fmla="*/ 55807 h 95469"/>
                  <a:gd name="connsiteX43" fmla="*/ 146573 w 592267"/>
                  <a:gd name="connsiteY43" fmla="*/ 41824 h 95469"/>
                  <a:gd name="connsiteX44" fmla="*/ 170599 w 592267"/>
                  <a:gd name="connsiteY44" fmla="*/ 41824 h 95469"/>
                  <a:gd name="connsiteX45" fmla="*/ 170599 w 592267"/>
                  <a:gd name="connsiteY45" fmla="*/ 72206 h 95469"/>
                  <a:gd name="connsiteX46" fmla="*/ 147463 w 592267"/>
                  <a:gd name="connsiteY46" fmla="*/ 95470 h 95469"/>
                  <a:gd name="connsiteX47" fmla="*/ 186871 w 592267"/>
                  <a:gd name="connsiteY47" fmla="*/ 94453 h 95469"/>
                  <a:gd name="connsiteX48" fmla="*/ 186871 w 592267"/>
                  <a:gd name="connsiteY48" fmla="*/ 1271 h 95469"/>
                  <a:gd name="connsiteX49" fmla="*/ 228441 w 592267"/>
                  <a:gd name="connsiteY49" fmla="*/ 1271 h 95469"/>
                  <a:gd name="connsiteX50" fmla="*/ 228441 w 592267"/>
                  <a:gd name="connsiteY50" fmla="*/ 15636 h 95469"/>
                  <a:gd name="connsiteX51" fmla="*/ 202253 w 592267"/>
                  <a:gd name="connsiteY51" fmla="*/ 15636 h 95469"/>
                  <a:gd name="connsiteX52" fmla="*/ 202253 w 592267"/>
                  <a:gd name="connsiteY52" fmla="*/ 39917 h 95469"/>
                  <a:gd name="connsiteX53" fmla="*/ 224373 w 592267"/>
                  <a:gd name="connsiteY53" fmla="*/ 39917 h 95469"/>
                  <a:gd name="connsiteX54" fmla="*/ 224373 w 592267"/>
                  <a:gd name="connsiteY54" fmla="*/ 54282 h 95469"/>
                  <a:gd name="connsiteX55" fmla="*/ 202253 w 592267"/>
                  <a:gd name="connsiteY55" fmla="*/ 54282 h 95469"/>
                  <a:gd name="connsiteX56" fmla="*/ 202253 w 592267"/>
                  <a:gd name="connsiteY56" fmla="*/ 80215 h 95469"/>
                  <a:gd name="connsiteX57" fmla="*/ 228441 w 592267"/>
                  <a:gd name="connsiteY57" fmla="*/ 80215 h 95469"/>
                  <a:gd name="connsiteX58" fmla="*/ 228441 w 592267"/>
                  <a:gd name="connsiteY58" fmla="*/ 94580 h 95469"/>
                  <a:gd name="connsiteX59" fmla="*/ 186871 w 592267"/>
                  <a:gd name="connsiteY59" fmla="*/ 94580 h 95469"/>
                  <a:gd name="connsiteX60" fmla="*/ 264162 w 592267"/>
                  <a:gd name="connsiteY60" fmla="*/ 95342 h 95469"/>
                  <a:gd name="connsiteX61" fmla="*/ 240899 w 592267"/>
                  <a:gd name="connsiteY61" fmla="*/ 73986 h 95469"/>
                  <a:gd name="connsiteX62" fmla="*/ 240899 w 592267"/>
                  <a:gd name="connsiteY62" fmla="*/ 67502 h 95469"/>
                  <a:gd name="connsiteX63" fmla="*/ 256281 w 592267"/>
                  <a:gd name="connsiteY63" fmla="*/ 67502 h 95469"/>
                  <a:gd name="connsiteX64" fmla="*/ 256281 w 592267"/>
                  <a:gd name="connsiteY64" fmla="*/ 72715 h 95469"/>
                  <a:gd name="connsiteX65" fmla="*/ 264162 w 592267"/>
                  <a:gd name="connsiteY65" fmla="*/ 80723 h 95469"/>
                  <a:gd name="connsiteX66" fmla="*/ 271917 w 592267"/>
                  <a:gd name="connsiteY66" fmla="*/ 72715 h 95469"/>
                  <a:gd name="connsiteX67" fmla="*/ 271917 w 592267"/>
                  <a:gd name="connsiteY67" fmla="*/ 69409 h 95469"/>
                  <a:gd name="connsiteX68" fmla="*/ 267213 w 592267"/>
                  <a:gd name="connsiteY68" fmla="*/ 59240 h 95469"/>
                  <a:gd name="connsiteX69" fmla="*/ 248780 w 592267"/>
                  <a:gd name="connsiteY69" fmla="*/ 43858 h 95469"/>
                  <a:gd name="connsiteX70" fmla="*/ 240899 w 592267"/>
                  <a:gd name="connsiteY70" fmla="*/ 26823 h 95469"/>
                  <a:gd name="connsiteX71" fmla="*/ 240899 w 592267"/>
                  <a:gd name="connsiteY71" fmla="*/ 22247 h 95469"/>
                  <a:gd name="connsiteX72" fmla="*/ 264162 w 592267"/>
                  <a:gd name="connsiteY72" fmla="*/ 127 h 95469"/>
                  <a:gd name="connsiteX73" fmla="*/ 287426 w 592267"/>
                  <a:gd name="connsiteY73" fmla="*/ 22247 h 95469"/>
                  <a:gd name="connsiteX74" fmla="*/ 287426 w 592267"/>
                  <a:gd name="connsiteY74" fmla="*/ 28475 h 95469"/>
                  <a:gd name="connsiteX75" fmla="*/ 271917 w 592267"/>
                  <a:gd name="connsiteY75" fmla="*/ 28475 h 95469"/>
                  <a:gd name="connsiteX76" fmla="*/ 271917 w 592267"/>
                  <a:gd name="connsiteY76" fmla="*/ 22247 h 95469"/>
                  <a:gd name="connsiteX77" fmla="*/ 264162 w 592267"/>
                  <a:gd name="connsiteY77" fmla="*/ 14492 h 95469"/>
                  <a:gd name="connsiteX78" fmla="*/ 256281 w 592267"/>
                  <a:gd name="connsiteY78" fmla="*/ 22247 h 95469"/>
                  <a:gd name="connsiteX79" fmla="*/ 256281 w 592267"/>
                  <a:gd name="connsiteY79" fmla="*/ 25425 h 95469"/>
                  <a:gd name="connsiteX80" fmla="*/ 260603 w 592267"/>
                  <a:gd name="connsiteY80" fmla="*/ 34196 h 95469"/>
                  <a:gd name="connsiteX81" fmla="*/ 279036 w 592267"/>
                  <a:gd name="connsiteY81" fmla="*/ 49578 h 95469"/>
                  <a:gd name="connsiteX82" fmla="*/ 287426 w 592267"/>
                  <a:gd name="connsiteY82" fmla="*/ 66612 h 95469"/>
                  <a:gd name="connsiteX83" fmla="*/ 287426 w 592267"/>
                  <a:gd name="connsiteY83" fmla="*/ 73986 h 95469"/>
                  <a:gd name="connsiteX84" fmla="*/ 264289 w 592267"/>
                  <a:gd name="connsiteY84" fmla="*/ 95470 h 95469"/>
                  <a:gd name="connsiteX85" fmla="*/ 264289 w 592267"/>
                  <a:gd name="connsiteY85" fmla="*/ 95470 h 95469"/>
                  <a:gd name="connsiteX86" fmla="*/ 324546 w 592267"/>
                  <a:gd name="connsiteY86" fmla="*/ 95342 h 95469"/>
                  <a:gd name="connsiteX87" fmla="*/ 301409 w 592267"/>
                  <a:gd name="connsiteY87" fmla="*/ 72587 h 95469"/>
                  <a:gd name="connsiteX88" fmla="*/ 301409 w 592267"/>
                  <a:gd name="connsiteY88" fmla="*/ 23264 h 95469"/>
                  <a:gd name="connsiteX89" fmla="*/ 324546 w 592267"/>
                  <a:gd name="connsiteY89" fmla="*/ 0 h 95469"/>
                  <a:gd name="connsiteX90" fmla="*/ 347682 w 592267"/>
                  <a:gd name="connsiteY90" fmla="*/ 22755 h 95469"/>
                  <a:gd name="connsiteX91" fmla="*/ 347682 w 592267"/>
                  <a:gd name="connsiteY91" fmla="*/ 32925 h 95469"/>
                  <a:gd name="connsiteX92" fmla="*/ 332300 w 592267"/>
                  <a:gd name="connsiteY92" fmla="*/ 32925 h 95469"/>
                  <a:gd name="connsiteX93" fmla="*/ 332300 w 592267"/>
                  <a:gd name="connsiteY93" fmla="*/ 22755 h 95469"/>
                  <a:gd name="connsiteX94" fmla="*/ 324546 w 592267"/>
                  <a:gd name="connsiteY94" fmla="*/ 14492 h 95469"/>
                  <a:gd name="connsiteX95" fmla="*/ 316791 w 592267"/>
                  <a:gd name="connsiteY95" fmla="*/ 22755 h 95469"/>
                  <a:gd name="connsiteX96" fmla="*/ 316791 w 592267"/>
                  <a:gd name="connsiteY96" fmla="*/ 72842 h 95469"/>
                  <a:gd name="connsiteX97" fmla="*/ 324546 w 592267"/>
                  <a:gd name="connsiteY97" fmla="*/ 80851 h 95469"/>
                  <a:gd name="connsiteX98" fmla="*/ 332300 w 592267"/>
                  <a:gd name="connsiteY98" fmla="*/ 72842 h 95469"/>
                  <a:gd name="connsiteX99" fmla="*/ 332300 w 592267"/>
                  <a:gd name="connsiteY99" fmla="*/ 61528 h 95469"/>
                  <a:gd name="connsiteX100" fmla="*/ 347682 w 592267"/>
                  <a:gd name="connsiteY100" fmla="*/ 61528 h 95469"/>
                  <a:gd name="connsiteX101" fmla="*/ 347682 w 592267"/>
                  <a:gd name="connsiteY101" fmla="*/ 72333 h 95469"/>
                  <a:gd name="connsiteX102" fmla="*/ 324546 w 592267"/>
                  <a:gd name="connsiteY102" fmla="*/ 95470 h 95469"/>
                  <a:gd name="connsiteX103" fmla="*/ 324546 w 592267"/>
                  <a:gd name="connsiteY103" fmla="*/ 95470 h 95469"/>
                  <a:gd name="connsiteX104" fmla="*/ 394718 w 592267"/>
                  <a:gd name="connsiteY104" fmla="*/ 94326 h 95469"/>
                  <a:gd name="connsiteX105" fmla="*/ 394718 w 592267"/>
                  <a:gd name="connsiteY105" fmla="*/ 54027 h 95469"/>
                  <a:gd name="connsiteX106" fmla="*/ 379336 w 592267"/>
                  <a:gd name="connsiteY106" fmla="*/ 54027 h 95469"/>
                  <a:gd name="connsiteX107" fmla="*/ 379336 w 592267"/>
                  <a:gd name="connsiteY107" fmla="*/ 94326 h 95469"/>
                  <a:gd name="connsiteX108" fmla="*/ 363954 w 592267"/>
                  <a:gd name="connsiteY108" fmla="*/ 94326 h 95469"/>
                  <a:gd name="connsiteX109" fmla="*/ 363954 w 592267"/>
                  <a:gd name="connsiteY109" fmla="*/ 1144 h 95469"/>
                  <a:gd name="connsiteX110" fmla="*/ 379336 w 592267"/>
                  <a:gd name="connsiteY110" fmla="*/ 1144 h 95469"/>
                  <a:gd name="connsiteX111" fmla="*/ 379336 w 592267"/>
                  <a:gd name="connsiteY111" fmla="*/ 39790 h 95469"/>
                  <a:gd name="connsiteX112" fmla="*/ 394718 w 592267"/>
                  <a:gd name="connsiteY112" fmla="*/ 39790 h 95469"/>
                  <a:gd name="connsiteX113" fmla="*/ 394718 w 592267"/>
                  <a:gd name="connsiteY113" fmla="*/ 1144 h 95469"/>
                  <a:gd name="connsiteX114" fmla="*/ 410100 w 592267"/>
                  <a:gd name="connsiteY114" fmla="*/ 1144 h 95469"/>
                  <a:gd name="connsiteX115" fmla="*/ 410100 w 592267"/>
                  <a:gd name="connsiteY115" fmla="*/ 94326 h 95469"/>
                  <a:gd name="connsiteX116" fmla="*/ 394718 w 592267"/>
                  <a:gd name="connsiteY116" fmla="*/ 94326 h 95469"/>
                  <a:gd name="connsiteX117" fmla="*/ 449508 w 592267"/>
                  <a:gd name="connsiteY117" fmla="*/ 95342 h 95469"/>
                  <a:gd name="connsiteX118" fmla="*/ 426372 w 592267"/>
                  <a:gd name="connsiteY118" fmla="*/ 72587 h 95469"/>
                  <a:gd name="connsiteX119" fmla="*/ 426372 w 592267"/>
                  <a:gd name="connsiteY119" fmla="*/ 23264 h 95469"/>
                  <a:gd name="connsiteX120" fmla="*/ 449508 w 592267"/>
                  <a:gd name="connsiteY120" fmla="*/ 0 h 95469"/>
                  <a:gd name="connsiteX121" fmla="*/ 472645 w 592267"/>
                  <a:gd name="connsiteY121" fmla="*/ 22755 h 95469"/>
                  <a:gd name="connsiteX122" fmla="*/ 472645 w 592267"/>
                  <a:gd name="connsiteY122" fmla="*/ 72206 h 95469"/>
                  <a:gd name="connsiteX123" fmla="*/ 449508 w 592267"/>
                  <a:gd name="connsiteY123" fmla="*/ 95342 h 95469"/>
                  <a:gd name="connsiteX124" fmla="*/ 457136 w 592267"/>
                  <a:gd name="connsiteY124" fmla="*/ 22628 h 95469"/>
                  <a:gd name="connsiteX125" fmla="*/ 449381 w 592267"/>
                  <a:gd name="connsiteY125" fmla="*/ 14365 h 95469"/>
                  <a:gd name="connsiteX126" fmla="*/ 441626 w 592267"/>
                  <a:gd name="connsiteY126" fmla="*/ 22628 h 95469"/>
                  <a:gd name="connsiteX127" fmla="*/ 441626 w 592267"/>
                  <a:gd name="connsiteY127" fmla="*/ 72715 h 95469"/>
                  <a:gd name="connsiteX128" fmla="*/ 449381 w 592267"/>
                  <a:gd name="connsiteY128" fmla="*/ 80723 h 95469"/>
                  <a:gd name="connsiteX129" fmla="*/ 457136 w 592267"/>
                  <a:gd name="connsiteY129" fmla="*/ 72715 h 95469"/>
                  <a:gd name="connsiteX130" fmla="*/ 457136 w 592267"/>
                  <a:gd name="connsiteY130" fmla="*/ 22628 h 95469"/>
                  <a:gd name="connsiteX131" fmla="*/ 457136 w 592267"/>
                  <a:gd name="connsiteY131" fmla="*/ 22628 h 95469"/>
                  <a:gd name="connsiteX132" fmla="*/ 511417 w 592267"/>
                  <a:gd name="connsiteY132" fmla="*/ 95342 h 95469"/>
                  <a:gd name="connsiteX133" fmla="*/ 488281 w 592267"/>
                  <a:gd name="connsiteY133" fmla="*/ 72587 h 95469"/>
                  <a:gd name="connsiteX134" fmla="*/ 488281 w 592267"/>
                  <a:gd name="connsiteY134" fmla="*/ 23264 h 95469"/>
                  <a:gd name="connsiteX135" fmla="*/ 511417 w 592267"/>
                  <a:gd name="connsiteY135" fmla="*/ 0 h 95469"/>
                  <a:gd name="connsiteX136" fmla="*/ 534554 w 592267"/>
                  <a:gd name="connsiteY136" fmla="*/ 22755 h 95469"/>
                  <a:gd name="connsiteX137" fmla="*/ 534554 w 592267"/>
                  <a:gd name="connsiteY137" fmla="*/ 72206 h 95469"/>
                  <a:gd name="connsiteX138" fmla="*/ 511417 w 592267"/>
                  <a:gd name="connsiteY138" fmla="*/ 95342 h 95469"/>
                  <a:gd name="connsiteX139" fmla="*/ 519172 w 592267"/>
                  <a:gd name="connsiteY139" fmla="*/ 22628 h 95469"/>
                  <a:gd name="connsiteX140" fmla="*/ 511417 w 592267"/>
                  <a:gd name="connsiteY140" fmla="*/ 14365 h 95469"/>
                  <a:gd name="connsiteX141" fmla="*/ 503663 w 592267"/>
                  <a:gd name="connsiteY141" fmla="*/ 22628 h 95469"/>
                  <a:gd name="connsiteX142" fmla="*/ 503663 w 592267"/>
                  <a:gd name="connsiteY142" fmla="*/ 72715 h 95469"/>
                  <a:gd name="connsiteX143" fmla="*/ 511417 w 592267"/>
                  <a:gd name="connsiteY143" fmla="*/ 80723 h 95469"/>
                  <a:gd name="connsiteX144" fmla="*/ 519172 w 592267"/>
                  <a:gd name="connsiteY144" fmla="*/ 72715 h 95469"/>
                  <a:gd name="connsiteX145" fmla="*/ 519172 w 592267"/>
                  <a:gd name="connsiteY145" fmla="*/ 22628 h 95469"/>
                  <a:gd name="connsiteX146" fmla="*/ 519172 w 592267"/>
                  <a:gd name="connsiteY146" fmla="*/ 22628 h 95469"/>
                  <a:gd name="connsiteX147" fmla="*/ 550698 w 592267"/>
                  <a:gd name="connsiteY147" fmla="*/ 94326 h 95469"/>
                  <a:gd name="connsiteX148" fmla="*/ 550698 w 592267"/>
                  <a:gd name="connsiteY148" fmla="*/ 1144 h 95469"/>
                  <a:gd name="connsiteX149" fmla="*/ 566080 w 592267"/>
                  <a:gd name="connsiteY149" fmla="*/ 1144 h 95469"/>
                  <a:gd name="connsiteX150" fmla="*/ 566080 w 592267"/>
                  <a:gd name="connsiteY150" fmla="*/ 80088 h 95469"/>
                  <a:gd name="connsiteX151" fmla="*/ 592268 w 592267"/>
                  <a:gd name="connsiteY151" fmla="*/ 80088 h 95469"/>
                  <a:gd name="connsiteX152" fmla="*/ 592268 w 592267"/>
                  <a:gd name="connsiteY152" fmla="*/ 94453 h 95469"/>
                  <a:gd name="connsiteX153" fmla="*/ 550698 w 592267"/>
                  <a:gd name="connsiteY153" fmla="*/ 94453 h 9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592267" h="95469">
                    <a:moveTo>
                      <a:pt x="30764" y="94453"/>
                    </a:moveTo>
                    <a:lnTo>
                      <a:pt x="30764" y="54155"/>
                    </a:lnTo>
                    <a:lnTo>
                      <a:pt x="15382" y="54155"/>
                    </a:lnTo>
                    <a:lnTo>
                      <a:pt x="15382" y="94453"/>
                    </a:lnTo>
                    <a:lnTo>
                      <a:pt x="0" y="94453"/>
                    </a:lnTo>
                    <a:lnTo>
                      <a:pt x="0" y="1271"/>
                    </a:lnTo>
                    <a:lnTo>
                      <a:pt x="15382" y="1271"/>
                    </a:lnTo>
                    <a:lnTo>
                      <a:pt x="15382" y="39917"/>
                    </a:lnTo>
                    <a:lnTo>
                      <a:pt x="30764" y="39917"/>
                    </a:lnTo>
                    <a:lnTo>
                      <a:pt x="30764" y="1271"/>
                    </a:lnTo>
                    <a:lnTo>
                      <a:pt x="46146" y="1271"/>
                    </a:lnTo>
                    <a:lnTo>
                      <a:pt x="46146" y="94453"/>
                    </a:lnTo>
                    <a:lnTo>
                      <a:pt x="30764" y="94453"/>
                    </a:lnTo>
                    <a:close/>
                    <a:moveTo>
                      <a:pt x="85554" y="95470"/>
                    </a:moveTo>
                    <a:cubicBezTo>
                      <a:pt x="72715" y="95470"/>
                      <a:pt x="62418" y="87588"/>
                      <a:pt x="62418" y="72715"/>
                    </a:cubicBezTo>
                    <a:lnTo>
                      <a:pt x="62418" y="23391"/>
                    </a:lnTo>
                    <a:cubicBezTo>
                      <a:pt x="62418" y="7882"/>
                      <a:pt x="72715" y="127"/>
                      <a:pt x="85554" y="127"/>
                    </a:cubicBezTo>
                    <a:cubicBezTo>
                      <a:pt x="98394" y="127"/>
                      <a:pt x="108690" y="7882"/>
                      <a:pt x="108690" y="22882"/>
                    </a:cubicBezTo>
                    <a:lnTo>
                      <a:pt x="108690" y="72333"/>
                    </a:lnTo>
                    <a:cubicBezTo>
                      <a:pt x="108690" y="87715"/>
                      <a:pt x="98394" y="95470"/>
                      <a:pt x="85554" y="95470"/>
                    </a:cubicBezTo>
                    <a:close/>
                    <a:moveTo>
                      <a:pt x="93181" y="22755"/>
                    </a:moveTo>
                    <a:cubicBezTo>
                      <a:pt x="93181" y="17543"/>
                      <a:pt x="90130" y="14492"/>
                      <a:pt x="85427" y="14492"/>
                    </a:cubicBezTo>
                    <a:cubicBezTo>
                      <a:pt x="80723" y="14492"/>
                      <a:pt x="77672" y="17670"/>
                      <a:pt x="77672" y="22755"/>
                    </a:cubicBezTo>
                    <a:lnTo>
                      <a:pt x="77672" y="72842"/>
                    </a:lnTo>
                    <a:cubicBezTo>
                      <a:pt x="77672" y="78054"/>
                      <a:pt x="80723" y="80851"/>
                      <a:pt x="85427" y="80851"/>
                    </a:cubicBezTo>
                    <a:cubicBezTo>
                      <a:pt x="90130" y="80851"/>
                      <a:pt x="93181" y="77799"/>
                      <a:pt x="93181" y="72842"/>
                    </a:cubicBezTo>
                    <a:lnTo>
                      <a:pt x="93181" y="22755"/>
                    </a:lnTo>
                    <a:lnTo>
                      <a:pt x="93181" y="22755"/>
                    </a:lnTo>
                    <a:close/>
                    <a:moveTo>
                      <a:pt x="147463" y="95470"/>
                    </a:moveTo>
                    <a:cubicBezTo>
                      <a:pt x="134624" y="95470"/>
                      <a:pt x="124327" y="87588"/>
                      <a:pt x="124327" y="72715"/>
                    </a:cubicBezTo>
                    <a:lnTo>
                      <a:pt x="124327" y="23391"/>
                    </a:lnTo>
                    <a:cubicBezTo>
                      <a:pt x="124327" y="7882"/>
                      <a:pt x="134497" y="127"/>
                      <a:pt x="147463" y="127"/>
                    </a:cubicBezTo>
                    <a:cubicBezTo>
                      <a:pt x="160430" y="127"/>
                      <a:pt x="170599" y="7882"/>
                      <a:pt x="170599" y="22882"/>
                    </a:cubicBezTo>
                    <a:lnTo>
                      <a:pt x="170599" y="29620"/>
                    </a:lnTo>
                    <a:lnTo>
                      <a:pt x="155218" y="29620"/>
                    </a:lnTo>
                    <a:lnTo>
                      <a:pt x="155218" y="22882"/>
                    </a:lnTo>
                    <a:cubicBezTo>
                      <a:pt x="155218" y="17670"/>
                      <a:pt x="152167" y="14619"/>
                      <a:pt x="147463" y="14619"/>
                    </a:cubicBezTo>
                    <a:cubicBezTo>
                      <a:pt x="142759" y="14619"/>
                      <a:pt x="139709" y="17797"/>
                      <a:pt x="139709" y="22882"/>
                    </a:cubicBezTo>
                    <a:lnTo>
                      <a:pt x="139709" y="72969"/>
                    </a:lnTo>
                    <a:cubicBezTo>
                      <a:pt x="139709" y="78181"/>
                      <a:pt x="142759" y="80977"/>
                      <a:pt x="147463" y="80977"/>
                    </a:cubicBezTo>
                    <a:cubicBezTo>
                      <a:pt x="152167" y="80977"/>
                      <a:pt x="155218" y="77927"/>
                      <a:pt x="155218" y="72969"/>
                    </a:cubicBezTo>
                    <a:lnTo>
                      <a:pt x="155218" y="55807"/>
                    </a:lnTo>
                    <a:lnTo>
                      <a:pt x="146573" y="55807"/>
                    </a:lnTo>
                    <a:lnTo>
                      <a:pt x="146573" y="41824"/>
                    </a:lnTo>
                    <a:lnTo>
                      <a:pt x="170599" y="41824"/>
                    </a:lnTo>
                    <a:lnTo>
                      <a:pt x="170599" y="72206"/>
                    </a:lnTo>
                    <a:cubicBezTo>
                      <a:pt x="170599" y="87715"/>
                      <a:pt x="160430" y="95470"/>
                      <a:pt x="147463" y="95470"/>
                    </a:cubicBezTo>
                    <a:close/>
                    <a:moveTo>
                      <a:pt x="186871" y="94453"/>
                    </a:moveTo>
                    <a:lnTo>
                      <a:pt x="186871" y="1271"/>
                    </a:lnTo>
                    <a:lnTo>
                      <a:pt x="228441" y="1271"/>
                    </a:lnTo>
                    <a:lnTo>
                      <a:pt x="228441" y="15636"/>
                    </a:lnTo>
                    <a:lnTo>
                      <a:pt x="202253" y="15636"/>
                    </a:lnTo>
                    <a:lnTo>
                      <a:pt x="202253" y="39917"/>
                    </a:lnTo>
                    <a:lnTo>
                      <a:pt x="224373" y="39917"/>
                    </a:lnTo>
                    <a:lnTo>
                      <a:pt x="224373" y="54282"/>
                    </a:lnTo>
                    <a:lnTo>
                      <a:pt x="202253" y="54282"/>
                    </a:lnTo>
                    <a:lnTo>
                      <a:pt x="202253" y="80215"/>
                    </a:lnTo>
                    <a:lnTo>
                      <a:pt x="228441" y="80215"/>
                    </a:lnTo>
                    <a:lnTo>
                      <a:pt x="228441" y="94580"/>
                    </a:lnTo>
                    <a:lnTo>
                      <a:pt x="186871" y="94580"/>
                    </a:lnTo>
                    <a:close/>
                    <a:moveTo>
                      <a:pt x="264162" y="95342"/>
                    </a:moveTo>
                    <a:cubicBezTo>
                      <a:pt x="251196" y="95342"/>
                      <a:pt x="240899" y="86571"/>
                      <a:pt x="240899" y="73986"/>
                    </a:cubicBezTo>
                    <a:lnTo>
                      <a:pt x="240899" y="67502"/>
                    </a:lnTo>
                    <a:lnTo>
                      <a:pt x="256281" y="67502"/>
                    </a:lnTo>
                    <a:lnTo>
                      <a:pt x="256281" y="72715"/>
                    </a:lnTo>
                    <a:cubicBezTo>
                      <a:pt x="256281" y="78308"/>
                      <a:pt x="259840" y="80723"/>
                      <a:pt x="264162" y="80723"/>
                    </a:cubicBezTo>
                    <a:cubicBezTo>
                      <a:pt x="268739" y="80723"/>
                      <a:pt x="271917" y="77673"/>
                      <a:pt x="271917" y="72715"/>
                    </a:cubicBezTo>
                    <a:lnTo>
                      <a:pt x="271917" y="69409"/>
                    </a:lnTo>
                    <a:cubicBezTo>
                      <a:pt x="271917" y="64833"/>
                      <a:pt x="270773" y="62036"/>
                      <a:pt x="267213" y="59240"/>
                    </a:cubicBezTo>
                    <a:lnTo>
                      <a:pt x="248780" y="43858"/>
                    </a:lnTo>
                    <a:cubicBezTo>
                      <a:pt x="245602" y="41315"/>
                      <a:pt x="240899" y="35213"/>
                      <a:pt x="240899" y="26823"/>
                    </a:cubicBezTo>
                    <a:lnTo>
                      <a:pt x="240899" y="22247"/>
                    </a:lnTo>
                    <a:cubicBezTo>
                      <a:pt x="240899" y="9280"/>
                      <a:pt x="250052" y="127"/>
                      <a:pt x="264162" y="127"/>
                    </a:cubicBezTo>
                    <a:cubicBezTo>
                      <a:pt x="278273" y="127"/>
                      <a:pt x="287426" y="8899"/>
                      <a:pt x="287426" y="22247"/>
                    </a:cubicBezTo>
                    <a:lnTo>
                      <a:pt x="287426" y="28475"/>
                    </a:lnTo>
                    <a:lnTo>
                      <a:pt x="271917" y="28475"/>
                    </a:lnTo>
                    <a:lnTo>
                      <a:pt x="271917" y="22247"/>
                    </a:lnTo>
                    <a:cubicBezTo>
                      <a:pt x="271917" y="17670"/>
                      <a:pt x="268739" y="14492"/>
                      <a:pt x="264162" y="14492"/>
                    </a:cubicBezTo>
                    <a:cubicBezTo>
                      <a:pt x="259967" y="14492"/>
                      <a:pt x="256281" y="17670"/>
                      <a:pt x="256281" y="22247"/>
                    </a:cubicBezTo>
                    <a:lnTo>
                      <a:pt x="256281" y="25425"/>
                    </a:lnTo>
                    <a:cubicBezTo>
                      <a:pt x="256281" y="29620"/>
                      <a:pt x="257806" y="31908"/>
                      <a:pt x="260603" y="34196"/>
                    </a:cubicBezTo>
                    <a:lnTo>
                      <a:pt x="279036" y="49578"/>
                    </a:lnTo>
                    <a:cubicBezTo>
                      <a:pt x="284629" y="54282"/>
                      <a:pt x="287426" y="59240"/>
                      <a:pt x="287426" y="66612"/>
                    </a:cubicBezTo>
                    <a:lnTo>
                      <a:pt x="287426" y="73986"/>
                    </a:lnTo>
                    <a:cubicBezTo>
                      <a:pt x="287553" y="86317"/>
                      <a:pt x="277256" y="95470"/>
                      <a:pt x="264289" y="95470"/>
                    </a:cubicBezTo>
                    <a:lnTo>
                      <a:pt x="264289" y="95470"/>
                    </a:lnTo>
                    <a:close/>
                    <a:moveTo>
                      <a:pt x="324546" y="95342"/>
                    </a:moveTo>
                    <a:cubicBezTo>
                      <a:pt x="311706" y="95342"/>
                      <a:pt x="301409" y="87461"/>
                      <a:pt x="301409" y="72587"/>
                    </a:cubicBezTo>
                    <a:lnTo>
                      <a:pt x="301409" y="23264"/>
                    </a:lnTo>
                    <a:cubicBezTo>
                      <a:pt x="301409" y="7755"/>
                      <a:pt x="311579" y="0"/>
                      <a:pt x="324546" y="0"/>
                    </a:cubicBezTo>
                    <a:cubicBezTo>
                      <a:pt x="337512" y="0"/>
                      <a:pt x="347682" y="7755"/>
                      <a:pt x="347682" y="22755"/>
                    </a:cubicBezTo>
                    <a:lnTo>
                      <a:pt x="347682" y="32925"/>
                    </a:lnTo>
                    <a:lnTo>
                      <a:pt x="332300" y="32925"/>
                    </a:lnTo>
                    <a:lnTo>
                      <a:pt x="332300" y="22755"/>
                    </a:lnTo>
                    <a:cubicBezTo>
                      <a:pt x="332300" y="17543"/>
                      <a:pt x="329249" y="14492"/>
                      <a:pt x="324546" y="14492"/>
                    </a:cubicBezTo>
                    <a:cubicBezTo>
                      <a:pt x="319842" y="14492"/>
                      <a:pt x="316791" y="17670"/>
                      <a:pt x="316791" y="22755"/>
                    </a:cubicBezTo>
                    <a:lnTo>
                      <a:pt x="316791" y="72842"/>
                    </a:lnTo>
                    <a:cubicBezTo>
                      <a:pt x="316791" y="78054"/>
                      <a:pt x="319842" y="80851"/>
                      <a:pt x="324546" y="80851"/>
                    </a:cubicBezTo>
                    <a:cubicBezTo>
                      <a:pt x="329249" y="80851"/>
                      <a:pt x="332300" y="77799"/>
                      <a:pt x="332300" y="72842"/>
                    </a:cubicBezTo>
                    <a:lnTo>
                      <a:pt x="332300" y="61528"/>
                    </a:lnTo>
                    <a:lnTo>
                      <a:pt x="347682" y="61528"/>
                    </a:lnTo>
                    <a:lnTo>
                      <a:pt x="347682" y="72333"/>
                    </a:lnTo>
                    <a:cubicBezTo>
                      <a:pt x="347682" y="87715"/>
                      <a:pt x="337512" y="95470"/>
                      <a:pt x="324546" y="95470"/>
                    </a:cubicBezTo>
                    <a:lnTo>
                      <a:pt x="324546" y="95470"/>
                    </a:lnTo>
                    <a:close/>
                    <a:moveTo>
                      <a:pt x="394718" y="94326"/>
                    </a:moveTo>
                    <a:lnTo>
                      <a:pt x="394718" y="54027"/>
                    </a:lnTo>
                    <a:lnTo>
                      <a:pt x="379336" y="54027"/>
                    </a:lnTo>
                    <a:lnTo>
                      <a:pt x="379336" y="94326"/>
                    </a:lnTo>
                    <a:lnTo>
                      <a:pt x="363954" y="94326"/>
                    </a:lnTo>
                    <a:lnTo>
                      <a:pt x="363954" y="1144"/>
                    </a:lnTo>
                    <a:lnTo>
                      <a:pt x="379336" y="1144"/>
                    </a:lnTo>
                    <a:lnTo>
                      <a:pt x="379336" y="39790"/>
                    </a:lnTo>
                    <a:lnTo>
                      <a:pt x="394718" y="39790"/>
                    </a:lnTo>
                    <a:lnTo>
                      <a:pt x="394718" y="1144"/>
                    </a:lnTo>
                    <a:lnTo>
                      <a:pt x="410100" y="1144"/>
                    </a:lnTo>
                    <a:lnTo>
                      <a:pt x="410100" y="94326"/>
                    </a:lnTo>
                    <a:lnTo>
                      <a:pt x="394718" y="94326"/>
                    </a:lnTo>
                    <a:close/>
                    <a:moveTo>
                      <a:pt x="449508" y="95342"/>
                    </a:moveTo>
                    <a:cubicBezTo>
                      <a:pt x="436668" y="95342"/>
                      <a:pt x="426372" y="87461"/>
                      <a:pt x="426372" y="72587"/>
                    </a:cubicBezTo>
                    <a:lnTo>
                      <a:pt x="426372" y="23264"/>
                    </a:lnTo>
                    <a:cubicBezTo>
                      <a:pt x="426372" y="7755"/>
                      <a:pt x="436542" y="0"/>
                      <a:pt x="449508" y="0"/>
                    </a:cubicBezTo>
                    <a:cubicBezTo>
                      <a:pt x="462475" y="0"/>
                      <a:pt x="472645" y="7755"/>
                      <a:pt x="472645" y="22755"/>
                    </a:cubicBezTo>
                    <a:lnTo>
                      <a:pt x="472645" y="72206"/>
                    </a:lnTo>
                    <a:cubicBezTo>
                      <a:pt x="472517" y="87588"/>
                      <a:pt x="462348" y="95342"/>
                      <a:pt x="449508" y="95342"/>
                    </a:cubicBezTo>
                    <a:close/>
                    <a:moveTo>
                      <a:pt x="457136" y="22628"/>
                    </a:moveTo>
                    <a:cubicBezTo>
                      <a:pt x="457136" y="17416"/>
                      <a:pt x="454084" y="14365"/>
                      <a:pt x="449381" y="14365"/>
                    </a:cubicBezTo>
                    <a:cubicBezTo>
                      <a:pt x="444677" y="14365"/>
                      <a:pt x="441626" y="17543"/>
                      <a:pt x="441626" y="22628"/>
                    </a:cubicBezTo>
                    <a:lnTo>
                      <a:pt x="441626" y="72715"/>
                    </a:lnTo>
                    <a:cubicBezTo>
                      <a:pt x="441626" y="77927"/>
                      <a:pt x="444677" y="80723"/>
                      <a:pt x="449381" y="80723"/>
                    </a:cubicBezTo>
                    <a:cubicBezTo>
                      <a:pt x="454084" y="80723"/>
                      <a:pt x="457136" y="77673"/>
                      <a:pt x="457136" y="72715"/>
                    </a:cubicBezTo>
                    <a:lnTo>
                      <a:pt x="457136" y="22628"/>
                    </a:lnTo>
                    <a:lnTo>
                      <a:pt x="457136" y="22628"/>
                    </a:lnTo>
                    <a:close/>
                    <a:moveTo>
                      <a:pt x="511417" y="95342"/>
                    </a:moveTo>
                    <a:cubicBezTo>
                      <a:pt x="498577" y="95342"/>
                      <a:pt x="488281" y="87461"/>
                      <a:pt x="488281" y="72587"/>
                    </a:cubicBezTo>
                    <a:lnTo>
                      <a:pt x="488281" y="23264"/>
                    </a:lnTo>
                    <a:cubicBezTo>
                      <a:pt x="488281" y="7755"/>
                      <a:pt x="498577" y="0"/>
                      <a:pt x="511417" y="0"/>
                    </a:cubicBezTo>
                    <a:cubicBezTo>
                      <a:pt x="524257" y="0"/>
                      <a:pt x="534554" y="7755"/>
                      <a:pt x="534554" y="22755"/>
                    </a:cubicBezTo>
                    <a:lnTo>
                      <a:pt x="534554" y="72206"/>
                    </a:lnTo>
                    <a:cubicBezTo>
                      <a:pt x="534554" y="87588"/>
                      <a:pt x="524257" y="95342"/>
                      <a:pt x="511417" y="95342"/>
                    </a:cubicBezTo>
                    <a:close/>
                    <a:moveTo>
                      <a:pt x="519172" y="22628"/>
                    </a:moveTo>
                    <a:cubicBezTo>
                      <a:pt x="519172" y="17416"/>
                      <a:pt x="516121" y="14365"/>
                      <a:pt x="511417" y="14365"/>
                    </a:cubicBezTo>
                    <a:cubicBezTo>
                      <a:pt x="506714" y="14365"/>
                      <a:pt x="503663" y="17543"/>
                      <a:pt x="503663" y="22628"/>
                    </a:cubicBezTo>
                    <a:lnTo>
                      <a:pt x="503663" y="72715"/>
                    </a:lnTo>
                    <a:cubicBezTo>
                      <a:pt x="503663" y="77927"/>
                      <a:pt x="506714" y="80723"/>
                      <a:pt x="511417" y="80723"/>
                    </a:cubicBezTo>
                    <a:cubicBezTo>
                      <a:pt x="516121" y="80723"/>
                      <a:pt x="519172" y="77673"/>
                      <a:pt x="519172" y="72715"/>
                    </a:cubicBezTo>
                    <a:lnTo>
                      <a:pt x="519172" y="22628"/>
                    </a:lnTo>
                    <a:lnTo>
                      <a:pt x="519172" y="22628"/>
                    </a:lnTo>
                    <a:close/>
                    <a:moveTo>
                      <a:pt x="550698" y="94326"/>
                    </a:moveTo>
                    <a:lnTo>
                      <a:pt x="550698" y="1144"/>
                    </a:lnTo>
                    <a:lnTo>
                      <a:pt x="566080" y="1144"/>
                    </a:lnTo>
                    <a:lnTo>
                      <a:pt x="566080" y="80088"/>
                    </a:lnTo>
                    <a:lnTo>
                      <a:pt x="592268" y="80088"/>
                    </a:lnTo>
                    <a:lnTo>
                      <a:pt x="592268" y="94453"/>
                    </a:lnTo>
                    <a:lnTo>
                      <a:pt x="550698" y="94453"/>
                    </a:lnTo>
                    <a:close/>
                  </a:path>
                </a:pathLst>
              </a:custGeom>
              <a:solidFill>
                <a:srgbClr val="1A9FD9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F9D33456-1900-8D85-9311-4CB17F9856A1}"/>
                  </a:ext>
                </a:extLst>
              </p:cNvPr>
              <p:cNvSpPr/>
              <p:nvPr/>
            </p:nvSpPr>
            <p:spPr>
              <a:xfrm>
                <a:off x="7188300" y="4800177"/>
                <a:ext cx="405014" cy="95723"/>
              </a:xfrm>
              <a:custGeom>
                <a:avLst/>
                <a:gdLst>
                  <a:gd name="connsiteX0" fmla="*/ 23009 w 405014"/>
                  <a:gd name="connsiteY0" fmla="*/ 95724 h 95723"/>
                  <a:gd name="connsiteX1" fmla="*/ 0 w 405014"/>
                  <a:gd name="connsiteY1" fmla="*/ 72969 h 95723"/>
                  <a:gd name="connsiteX2" fmla="*/ 0 w 405014"/>
                  <a:gd name="connsiteY2" fmla="*/ 1271 h 95723"/>
                  <a:gd name="connsiteX3" fmla="*/ 15382 w 405014"/>
                  <a:gd name="connsiteY3" fmla="*/ 1271 h 95723"/>
                  <a:gd name="connsiteX4" fmla="*/ 15382 w 405014"/>
                  <a:gd name="connsiteY4" fmla="*/ 72969 h 95723"/>
                  <a:gd name="connsiteX5" fmla="*/ 23009 w 405014"/>
                  <a:gd name="connsiteY5" fmla="*/ 80977 h 95723"/>
                  <a:gd name="connsiteX6" fmla="*/ 30891 w 405014"/>
                  <a:gd name="connsiteY6" fmla="*/ 72969 h 95723"/>
                  <a:gd name="connsiteX7" fmla="*/ 30891 w 405014"/>
                  <a:gd name="connsiteY7" fmla="*/ 1271 h 95723"/>
                  <a:gd name="connsiteX8" fmla="*/ 46273 w 405014"/>
                  <a:gd name="connsiteY8" fmla="*/ 1271 h 95723"/>
                  <a:gd name="connsiteX9" fmla="*/ 46273 w 405014"/>
                  <a:gd name="connsiteY9" fmla="*/ 72333 h 95723"/>
                  <a:gd name="connsiteX10" fmla="*/ 23009 w 405014"/>
                  <a:gd name="connsiteY10" fmla="*/ 95597 h 95723"/>
                  <a:gd name="connsiteX11" fmla="*/ 23009 w 405014"/>
                  <a:gd name="connsiteY11" fmla="*/ 95597 h 95723"/>
                  <a:gd name="connsiteX12" fmla="*/ 89241 w 405014"/>
                  <a:gd name="connsiteY12" fmla="*/ 15128 h 95723"/>
                  <a:gd name="connsiteX13" fmla="*/ 89241 w 405014"/>
                  <a:gd name="connsiteY13" fmla="*/ 94707 h 95723"/>
                  <a:gd name="connsiteX14" fmla="*/ 73859 w 405014"/>
                  <a:gd name="connsiteY14" fmla="*/ 94707 h 95723"/>
                  <a:gd name="connsiteX15" fmla="*/ 73859 w 405014"/>
                  <a:gd name="connsiteY15" fmla="*/ 15128 h 95723"/>
                  <a:gd name="connsiteX16" fmla="*/ 56316 w 405014"/>
                  <a:gd name="connsiteY16" fmla="*/ 15128 h 95723"/>
                  <a:gd name="connsiteX17" fmla="*/ 56316 w 405014"/>
                  <a:gd name="connsiteY17" fmla="*/ 1271 h 95723"/>
                  <a:gd name="connsiteX18" fmla="*/ 106784 w 405014"/>
                  <a:gd name="connsiteY18" fmla="*/ 1271 h 95723"/>
                  <a:gd name="connsiteX19" fmla="*/ 106784 w 405014"/>
                  <a:gd name="connsiteY19" fmla="*/ 15128 h 95723"/>
                  <a:gd name="connsiteX20" fmla="*/ 89241 w 405014"/>
                  <a:gd name="connsiteY20" fmla="*/ 15128 h 95723"/>
                  <a:gd name="connsiteX21" fmla="*/ 147336 w 405014"/>
                  <a:gd name="connsiteY21" fmla="*/ 94580 h 95723"/>
                  <a:gd name="connsiteX22" fmla="*/ 147336 w 405014"/>
                  <a:gd name="connsiteY22" fmla="*/ 65723 h 95723"/>
                  <a:gd name="connsiteX23" fmla="*/ 139073 w 405014"/>
                  <a:gd name="connsiteY23" fmla="*/ 55553 h 95723"/>
                  <a:gd name="connsiteX24" fmla="*/ 131827 w 405014"/>
                  <a:gd name="connsiteY24" fmla="*/ 55553 h 95723"/>
                  <a:gd name="connsiteX25" fmla="*/ 131827 w 405014"/>
                  <a:gd name="connsiteY25" fmla="*/ 94834 h 95723"/>
                  <a:gd name="connsiteX26" fmla="*/ 116445 w 405014"/>
                  <a:gd name="connsiteY26" fmla="*/ 94834 h 95723"/>
                  <a:gd name="connsiteX27" fmla="*/ 116445 w 405014"/>
                  <a:gd name="connsiteY27" fmla="*/ 1398 h 95723"/>
                  <a:gd name="connsiteX28" fmla="*/ 140090 w 405014"/>
                  <a:gd name="connsiteY28" fmla="*/ 1398 h 95723"/>
                  <a:gd name="connsiteX29" fmla="*/ 162845 w 405014"/>
                  <a:gd name="connsiteY29" fmla="*/ 25043 h 95723"/>
                  <a:gd name="connsiteX30" fmla="*/ 162845 w 405014"/>
                  <a:gd name="connsiteY30" fmla="*/ 31654 h 95723"/>
                  <a:gd name="connsiteX31" fmla="*/ 155090 w 405014"/>
                  <a:gd name="connsiteY31" fmla="*/ 48180 h 95723"/>
                  <a:gd name="connsiteX32" fmla="*/ 162845 w 405014"/>
                  <a:gd name="connsiteY32" fmla="*/ 64706 h 95723"/>
                  <a:gd name="connsiteX33" fmla="*/ 162845 w 405014"/>
                  <a:gd name="connsiteY33" fmla="*/ 94834 h 95723"/>
                  <a:gd name="connsiteX34" fmla="*/ 147336 w 405014"/>
                  <a:gd name="connsiteY34" fmla="*/ 94834 h 95723"/>
                  <a:gd name="connsiteX35" fmla="*/ 147336 w 405014"/>
                  <a:gd name="connsiteY35" fmla="*/ 25806 h 95723"/>
                  <a:gd name="connsiteX36" fmla="*/ 139073 w 405014"/>
                  <a:gd name="connsiteY36" fmla="*/ 15636 h 95723"/>
                  <a:gd name="connsiteX37" fmla="*/ 131827 w 405014"/>
                  <a:gd name="connsiteY37" fmla="*/ 15636 h 95723"/>
                  <a:gd name="connsiteX38" fmla="*/ 131827 w 405014"/>
                  <a:gd name="connsiteY38" fmla="*/ 41061 h 95723"/>
                  <a:gd name="connsiteX39" fmla="*/ 139073 w 405014"/>
                  <a:gd name="connsiteY39" fmla="*/ 41061 h 95723"/>
                  <a:gd name="connsiteX40" fmla="*/ 147336 w 405014"/>
                  <a:gd name="connsiteY40" fmla="*/ 30764 h 95723"/>
                  <a:gd name="connsiteX41" fmla="*/ 147336 w 405014"/>
                  <a:gd name="connsiteY41" fmla="*/ 25933 h 95723"/>
                  <a:gd name="connsiteX42" fmla="*/ 147336 w 405014"/>
                  <a:gd name="connsiteY42" fmla="*/ 25933 h 95723"/>
                  <a:gd name="connsiteX43" fmla="*/ 178990 w 405014"/>
                  <a:gd name="connsiteY43" fmla="*/ 94453 h 95723"/>
                  <a:gd name="connsiteX44" fmla="*/ 178990 w 405014"/>
                  <a:gd name="connsiteY44" fmla="*/ 1271 h 95723"/>
                  <a:gd name="connsiteX45" fmla="*/ 220686 w 405014"/>
                  <a:gd name="connsiteY45" fmla="*/ 1271 h 95723"/>
                  <a:gd name="connsiteX46" fmla="*/ 220686 w 405014"/>
                  <a:gd name="connsiteY46" fmla="*/ 15636 h 95723"/>
                  <a:gd name="connsiteX47" fmla="*/ 194499 w 405014"/>
                  <a:gd name="connsiteY47" fmla="*/ 15636 h 95723"/>
                  <a:gd name="connsiteX48" fmla="*/ 194499 w 405014"/>
                  <a:gd name="connsiteY48" fmla="*/ 39917 h 95723"/>
                  <a:gd name="connsiteX49" fmla="*/ 216618 w 405014"/>
                  <a:gd name="connsiteY49" fmla="*/ 39917 h 95723"/>
                  <a:gd name="connsiteX50" fmla="*/ 216618 w 405014"/>
                  <a:gd name="connsiteY50" fmla="*/ 54282 h 95723"/>
                  <a:gd name="connsiteX51" fmla="*/ 194499 w 405014"/>
                  <a:gd name="connsiteY51" fmla="*/ 54282 h 95723"/>
                  <a:gd name="connsiteX52" fmla="*/ 194499 w 405014"/>
                  <a:gd name="connsiteY52" fmla="*/ 80215 h 95723"/>
                  <a:gd name="connsiteX53" fmla="*/ 220686 w 405014"/>
                  <a:gd name="connsiteY53" fmla="*/ 80215 h 95723"/>
                  <a:gd name="connsiteX54" fmla="*/ 220686 w 405014"/>
                  <a:gd name="connsiteY54" fmla="*/ 94580 h 95723"/>
                  <a:gd name="connsiteX55" fmla="*/ 178990 w 405014"/>
                  <a:gd name="connsiteY55" fmla="*/ 94580 h 95723"/>
                  <a:gd name="connsiteX56" fmla="*/ 258950 w 405014"/>
                  <a:gd name="connsiteY56" fmla="*/ 95469 h 95723"/>
                  <a:gd name="connsiteX57" fmla="*/ 235814 w 405014"/>
                  <a:gd name="connsiteY57" fmla="*/ 72715 h 95723"/>
                  <a:gd name="connsiteX58" fmla="*/ 235814 w 405014"/>
                  <a:gd name="connsiteY58" fmla="*/ 23263 h 95723"/>
                  <a:gd name="connsiteX59" fmla="*/ 258950 w 405014"/>
                  <a:gd name="connsiteY59" fmla="*/ 0 h 95723"/>
                  <a:gd name="connsiteX60" fmla="*/ 282087 w 405014"/>
                  <a:gd name="connsiteY60" fmla="*/ 22755 h 95723"/>
                  <a:gd name="connsiteX61" fmla="*/ 282087 w 405014"/>
                  <a:gd name="connsiteY61" fmla="*/ 32925 h 95723"/>
                  <a:gd name="connsiteX62" fmla="*/ 266705 w 405014"/>
                  <a:gd name="connsiteY62" fmla="*/ 32925 h 95723"/>
                  <a:gd name="connsiteX63" fmla="*/ 266705 w 405014"/>
                  <a:gd name="connsiteY63" fmla="*/ 22755 h 95723"/>
                  <a:gd name="connsiteX64" fmla="*/ 258950 w 405014"/>
                  <a:gd name="connsiteY64" fmla="*/ 14492 h 95723"/>
                  <a:gd name="connsiteX65" fmla="*/ 251196 w 405014"/>
                  <a:gd name="connsiteY65" fmla="*/ 22755 h 95723"/>
                  <a:gd name="connsiteX66" fmla="*/ 251196 w 405014"/>
                  <a:gd name="connsiteY66" fmla="*/ 72841 h 95723"/>
                  <a:gd name="connsiteX67" fmla="*/ 258950 w 405014"/>
                  <a:gd name="connsiteY67" fmla="*/ 80850 h 95723"/>
                  <a:gd name="connsiteX68" fmla="*/ 266705 w 405014"/>
                  <a:gd name="connsiteY68" fmla="*/ 72841 h 95723"/>
                  <a:gd name="connsiteX69" fmla="*/ 266705 w 405014"/>
                  <a:gd name="connsiteY69" fmla="*/ 61528 h 95723"/>
                  <a:gd name="connsiteX70" fmla="*/ 282087 w 405014"/>
                  <a:gd name="connsiteY70" fmla="*/ 61528 h 95723"/>
                  <a:gd name="connsiteX71" fmla="*/ 282087 w 405014"/>
                  <a:gd name="connsiteY71" fmla="*/ 72333 h 95723"/>
                  <a:gd name="connsiteX72" fmla="*/ 258950 w 405014"/>
                  <a:gd name="connsiteY72" fmla="*/ 95597 h 95723"/>
                  <a:gd name="connsiteX73" fmla="*/ 258950 w 405014"/>
                  <a:gd name="connsiteY73" fmla="*/ 95597 h 95723"/>
                  <a:gd name="connsiteX74" fmla="*/ 328995 w 405014"/>
                  <a:gd name="connsiteY74" fmla="*/ 94325 h 95723"/>
                  <a:gd name="connsiteX75" fmla="*/ 328995 w 405014"/>
                  <a:gd name="connsiteY75" fmla="*/ 54027 h 95723"/>
                  <a:gd name="connsiteX76" fmla="*/ 313613 w 405014"/>
                  <a:gd name="connsiteY76" fmla="*/ 54027 h 95723"/>
                  <a:gd name="connsiteX77" fmla="*/ 313613 w 405014"/>
                  <a:gd name="connsiteY77" fmla="*/ 94325 h 95723"/>
                  <a:gd name="connsiteX78" fmla="*/ 298231 w 405014"/>
                  <a:gd name="connsiteY78" fmla="*/ 94325 h 95723"/>
                  <a:gd name="connsiteX79" fmla="*/ 298231 w 405014"/>
                  <a:gd name="connsiteY79" fmla="*/ 1144 h 95723"/>
                  <a:gd name="connsiteX80" fmla="*/ 313613 w 405014"/>
                  <a:gd name="connsiteY80" fmla="*/ 1144 h 95723"/>
                  <a:gd name="connsiteX81" fmla="*/ 313613 w 405014"/>
                  <a:gd name="connsiteY81" fmla="*/ 39790 h 95723"/>
                  <a:gd name="connsiteX82" fmla="*/ 328995 w 405014"/>
                  <a:gd name="connsiteY82" fmla="*/ 39790 h 95723"/>
                  <a:gd name="connsiteX83" fmla="*/ 328995 w 405014"/>
                  <a:gd name="connsiteY83" fmla="*/ 1144 h 95723"/>
                  <a:gd name="connsiteX84" fmla="*/ 344377 w 405014"/>
                  <a:gd name="connsiteY84" fmla="*/ 1144 h 95723"/>
                  <a:gd name="connsiteX85" fmla="*/ 344377 w 405014"/>
                  <a:gd name="connsiteY85" fmla="*/ 94325 h 95723"/>
                  <a:gd name="connsiteX86" fmla="*/ 328995 w 405014"/>
                  <a:gd name="connsiteY86" fmla="*/ 94325 h 95723"/>
                  <a:gd name="connsiteX87" fmla="*/ 387472 w 405014"/>
                  <a:gd name="connsiteY87" fmla="*/ 14873 h 95723"/>
                  <a:gd name="connsiteX88" fmla="*/ 387472 w 405014"/>
                  <a:gd name="connsiteY88" fmla="*/ 94453 h 95723"/>
                  <a:gd name="connsiteX89" fmla="*/ 372090 w 405014"/>
                  <a:gd name="connsiteY89" fmla="*/ 94453 h 95723"/>
                  <a:gd name="connsiteX90" fmla="*/ 372090 w 405014"/>
                  <a:gd name="connsiteY90" fmla="*/ 14873 h 95723"/>
                  <a:gd name="connsiteX91" fmla="*/ 354547 w 405014"/>
                  <a:gd name="connsiteY91" fmla="*/ 14873 h 95723"/>
                  <a:gd name="connsiteX92" fmla="*/ 354547 w 405014"/>
                  <a:gd name="connsiteY92" fmla="*/ 1017 h 95723"/>
                  <a:gd name="connsiteX93" fmla="*/ 405015 w 405014"/>
                  <a:gd name="connsiteY93" fmla="*/ 1017 h 95723"/>
                  <a:gd name="connsiteX94" fmla="*/ 405015 w 405014"/>
                  <a:gd name="connsiteY94" fmla="*/ 14873 h 95723"/>
                  <a:gd name="connsiteX95" fmla="*/ 387472 w 405014"/>
                  <a:gd name="connsiteY95" fmla="*/ 14873 h 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05014" h="95723">
                    <a:moveTo>
                      <a:pt x="23009" y="95724"/>
                    </a:moveTo>
                    <a:cubicBezTo>
                      <a:pt x="10297" y="95724"/>
                      <a:pt x="0" y="87969"/>
                      <a:pt x="0" y="72969"/>
                    </a:cubicBezTo>
                    <a:lnTo>
                      <a:pt x="0" y="1271"/>
                    </a:lnTo>
                    <a:lnTo>
                      <a:pt x="15382" y="1271"/>
                    </a:lnTo>
                    <a:lnTo>
                      <a:pt x="15382" y="72969"/>
                    </a:lnTo>
                    <a:cubicBezTo>
                      <a:pt x="15382" y="78181"/>
                      <a:pt x="18433" y="80977"/>
                      <a:pt x="23009" y="80977"/>
                    </a:cubicBezTo>
                    <a:cubicBezTo>
                      <a:pt x="27586" y="80977"/>
                      <a:pt x="30891" y="77927"/>
                      <a:pt x="30891" y="72969"/>
                    </a:cubicBezTo>
                    <a:lnTo>
                      <a:pt x="30891" y="1271"/>
                    </a:lnTo>
                    <a:lnTo>
                      <a:pt x="46273" y="1271"/>
                    </a:lnTo>
                    <a:lnTo>
                      <a:pt x="46273" y="72333"/>
                    </a:lnTo>
                    <a:cubicBezTo>
                      <a:pt x="46146" y="87715"/>
                      <a:pt x="35976" y="95597"/>
                      <a:pt x="23009" y="95597"/>
                    </a:cubicBezTo>
                    <a:lnTo>
                      <a:pt x="23009" y="95597"/>
                    </a:lnTo>
                    <a:close/>
                    <a:moveTo>
                      <a:pt x="89241" y="15128"/>
                    </a:moveTo>
                    <a:lnTo>
                      <a:pt x="89241" y="94707"/>
                    </a:lnTo>
                    <a:lnTo>
                      <a:pt x="73859" y="94707"/>
                    </a:lnTo>
                    <a:lnTo>
                      <a:pt x="73859" y="15128"/>
                    </a:lnTo>
                    <a:lnTo>
                      <a:pt x="56316" y="15128"/>
                    </a:lnTo>
                    <a:lnTo>
                      <a:pt x="56316" y="1271"/>
                    </a:lnTo>
                    <a:lnTo>
                      <a:pt x="106784" y="1271"/>
                    </a:lnTo>
                    <a:lnTo>
                      <a:pt x="106784" y="15128"/>
                    </a:lnTo>
                    <a:lnTo>
                      <a:pt x="89241" y="15128"/>
                    </a:lnTo>
                    <a:close/>
                    <a:moveTo>
                      <a:pt x="147336" y="94580"/>
                    </a:moveTo>
                    <a:lnTo>
                      <a:pt x="147336" y="65723"/>
                    </a:lnTo>
                    <a:cubicBezTo>
                      <a:pt x="147336" y="58985"/>
                      <a:pt x="145810" y="55553"/>
                      <a:pt x="139073" y="55553"/>
                    </a:cubicBezTo>
                    <a:lnTo>
                      <a:pt x="131827" y="55553"/>
                    </a:lnTo>
                    <a:lnTo>
                      <a:pt x="131827" y="94834"/>
                    </a:lnTo>
                    <a:lnTo>
                      <a:pt x="116445" y="94834"/>
                    </a:lnTo>
                    <a:lnTo>
                      <a:pt x="116445" y="1398"/>
                    </a:lnTo>
                    <a:lnTo>
                      <a:pt x="140090" y="1398"/>
                    </a:lnTo>
                    <a:cubicBezTo>
                      <a:pt x="155090" y="1398"/>
                      <a:pt x="162845" y="10043"/>
                      <a:pt x="162845" y="25043"/>
                    </a:cubicBezTo>
                    <a:lnTo>
                      <a:pt x="162845" y="31654"/>
                    </a:lnTo>
                    <a:cubicBezTo>
                      <a:pt x="162845" y="39662"/>
                      <a:pt x="160430" y="45129"/>
                      <a:pt x="155090" y="48180"/>
                    </a:cubicBezTo>
                    <a:cubicBezTo>
                      <a:pt x="160430" y="50976"/>
                      <a:pt x="162845" y="55934"/>
                      <a:pt x="162845" y="64706"/>
                    </a:cubicBezTo>
                    <a:lnTo>
                      <a:pt x="162845" y="94834"/>
                    </a:lnTo>
                    <a:lnTo>
                      <a:pt x="147336" y="94834"/>
                    </a:lnTo>
                    <a:close/>
                    <a:moveTo>
                      <a:pt x="147336" y="25806"/>
                    </a:moveTo>
                    <a:cubicBezTo>
                      <a:pt x="147336" y="19195"/>
                      <a:pt x="145810" y="15636"/>
                      <a:pt x="139073" y="15636"/>
                    </a:cubicBezTo>
                    <a:lnTo>
                      <a:pt x="131827" y="15636"/>
                    </a:lnTo>
                    <a:lnTo>
                      <a:pt x="131827" y="41061"/>
                    </a:lnTo>
                    <a:lnTo>
                      <a:pt x="139073" y="41061"/>
                    </a:lnTo>
                    <a:cubicBezTo>
                      <a:pt x="145683" y="41061"/>
                      <a:pt x="147336" y="37374"/>
                      <a:pt x="147336" y="30764"/>
                    </a:cubicBezTo>
                    <a:lnTo>
                      <a:pt x="147336" y="25933"/>
                    </a:lnTo>
                    <a:lnTo>
                      <a:pt x="147336" y="25933"/>
                    </a:lnTo>
                    <a:close/>
                    <a:moveTo>
                      <a:pt x="178990" y="94453"/>
                    </a:moveTo>
                    <a:lnTo>
                      <a:pt x="178990" y="1271"/>
                    </a:lnTo>
                    <a:lnTo>
                      <a:pt x="220686" y="1271"/>
                    </a:lnTo>
                    <a:lnTo>
                      <a:pt x="220686" y="15636"/>
                    </a:lnTo>
                    <a:lnTo>
                      <a:pt x="194499" y="15636"/>
                    </a:lnTo>
                    <a:lnTo>
                      <a:pt x="194499" y="39917"/>
                    </a:lnTo>
                    <a:lnTo>
                      <a:pt x="216618" y="39917"/>
                    </a:lnTo>
                    <a:lnTo>
                      <a:pt x="216618" y="54282"/>
                    </a:lnTo>
                    <a:lnTo>
                      <a:pt x="194499" y="54282"/>
                    </a:lnTo>
                    <a:lnTo>
                      <a:pt x="194499" y="80215"/>
                    </a:lnTo>
                    <a:lnTo>
                      <a:pt x="220686" y="80215"/>
                    </a:lnTo>
                    <a:lnTo>
                      <a:pt x="220686" y="94580"/>
                    </a:lnTo>
                    <a:lnTo>
                      <a:pt x="178990" y="94580"/>
                    </a:lnTo>
                    <a:close/>
                    <a:moveTo>
                      <a:pt x="258950" y="95469"/>
                    </a:moveTo>
                    <a:cubicBezTo>
                      <a:pt x="246111" y="95469"/>
                      <a:pt x="235814" y="87715"/>
                      <a:pt x="235814" y="72715"/>
                    </a:cubicBezTo>
                    <a:lnTo>
                      <a:pt x="235814" y="23263"/>
                    </a:lnTo>
                    <a:cubicBezTo>
                      <a:pt x="235814" y="7754"/>
                      <a:pt x="245984" y="0"/>
                      <a:pt x="258950" y="0"/>
                    </a:cubicBezTo>
                    <a:cubicBezTo>
                      <a:pt x="271917" y="0"/>
                      <a:pt x="282087" y="7754"/>
                      <a:pt x="282087" y="22755"/>
                    </a:cubicBezTo>
                    <a:lnTo>
                      <a:pt x="282087" y="32925"/>
                    </a:lnTo>
                    <a:lnTo>
                      <a:pt x="266705" y="32925"/>
                    </a:lnTo>
                    <a:lnTo>
                      <a:pt x="266705" y="22755"/>
                    </a:lnTo>
                    <a:cubicBezTo>
                      <a:pt x="266705" y="17543"/>
                      <a:pt x="263654" y="14492"/>
                      <a:pt x="258950" y="14492"/>
                    </a:cubicBezTo>
                    <a:cubicBezTo>
                      <a:pt x="254247" y="14492"/>
                      <a:pt x="251196" y="17670"/>
                      <a:pt x="251196" y="22755"/>
                    </a:cubicBezTo>
                    <a:lnTo>
                      <a:pt x="251196" y="72841"/>
                    </a:lnTo>
                    <a:cubicBezTo>
                      <a:pt x="251196" y="78054"/>
                      <a:pt x="254247" y="80850"/>
                      <a:pt x="258950" y="80850"/>
                    </a:cubicBezTo>
                    <a:cubicBezTo>
                      <a:pt x="263654" y="80850"/>
                      <a:pt x="266705" y="77799"/>
                      <a:pt x="266705" y="72841"/>
                    </a:cubicBezTo>
                    <a:lnTo>
                      <a:pt x="266705" y="61528"/>
                    </a:lnTo>
                    <a:lnTo>
                      <a:pt x="282087" y="61528"/>
                    </a:lnTo>
                    <a:lnTo>
                      <a:pt x="282087" y="72333"/>
                    </a:lnTo>
                    <a:cubicBezTo>
                      <a:pt x="281960" y="87715"/>
                      <a:pt x="271790" y="95597"/>
                      <a:pt x="258950" y="95597"/>
                    </a:cubicBezTo>
                    <a:lnTo>
                      <a:pt x="258950" y="95597"/>
                    </a:lnTo>
                    <a:close/>
                    <a:moveTo>
                      <a:pt x="328995" y="94325"/>
                    </a:moveTo>
                    <a:lnTo>
                      <a:pt x="328995" y="54027"/>
                    </a:lnTo>
                    <a:lnTo>
                      <a:pt x="313613" y="54027"/>
                    </a:lnTo>
                    <a:lnTo>
                      <a:pt x="313613" y="94325"/>
                    </a:lnTo>
                    <a:lnTo>
                      <a:pt x="298231" y="94325"/>
                    </a:lnTo>
                    <a:lnTo>
                      <a:pt x="298231" y="1144"/>
                    </a:lnTo>
                    <a:lnTo>
                      <a:pt x="313613" y="1144"/>
                    </a:lnTo>
                    <a:lnTo>
                      <a:pt x="313613" y="39790"/>
                    </a:lnTo>
                    <a:lnTo>
                      <a:pt x="328995" y="39790"/>
                    </a:lnTo>
                    <a:lnTo>
                      <a:pt x="328995" y="1144"/>
                    </a:lnTo>
                    <a:lnTo>
                      <a:pt x="344377" y="1144"/>
                    </a:lnTo>
                    <a:lnTo>
                      <a:pt x="344377" y="94325"/>
                    </a:lnTo>
                    <a:lnTo>
                      <a:pt x="328995" y="94325"/>
                    </a:lnTo>
                    <a:close/>
                    <a:moveTo>
                      <a:pt x="387472" y="14873"/>
                    </a:moveTo>
                    <a:lnTo>
                      <a:pt x="387472" y="94453"/>
                    </a:lnTo>
                    <a:lnTo>
                      <a:pt x="372090" y="94453"/>
                    </a:lnTo>
                    <a:lnTo>
                      <a:pt x="372090" y="14873"/>
                    </a:lnTo>
                    <a:lnTo>
                      <a:pt x="354547" y="14873"/>
                    </a:lnTo>
                    <a:lnTo>
                      <a:pt x="354547" y="1017"/>
                    </a:lnTo>
                    <a:lnTo>
                      <a:pt x="405015" y="1017"/>
                    </a:lnTo>
                    <a:lnTo>
                      <a:pt x="405015" y="14873"/>
                    </a:lnTo>
                    <a:lnTo>
                      <a:pt x="387472" y="14873"/>
                    </a:lnTo>
                    <a:close/>
                  </a:path>
                </a:pathLst>
              </a:custGeom>
              <a:solidFill>
                <a:srgbClr val="E62F2B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grpSp>
        <p:nvGrpSpPr>
          <p:cNvPr id="45" name="Graphic 5">
            <a:extLst>
              <a:ext uri="{FF2B5EF4-FFF2-40B4-BE49-F238E27FC236}">
                <a16:creationId xmlns:a16="http://schemas.microsoft.com/office/drawing/2014/main" id="{10CFFB9B-4523-0AC2-066B-F6C48419CF45}"/>
              </a:ext>
            </a:extLst>
          </p:cNvPr>
          <p:cNvGrpSpPr/>
          <p:nvPr userDrawn="1"/>
        </p:nvGrpSpPr>
        <p:grpSpPr>
          <a:xfrm>
            <a:off x="8140363" y="4653159"/>
            <a:ext cx="884659" cy="259458"/>
            <a:chOff x="7388594" y="-67361"/>
            <a:chExt cx="884659" cy="259458"/>
          </a:xfrm>
          <a:solidFill>
            <a:srgbClr val="C6002A"/>
          </a:solidFill>
        </p:grpSpPr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83B48AC4-166D-B4F0-B006-1F30D335AC3F}"/>
                </a:ext>
              </a:extLst>
            </p:cNvPr>
            <p:cNvSpPr/>
            <p:nvPr/>
          </p:nvSpPr>
          <p:spPr>
            <a:xfrm>
              <a:off x="7388594" y="-67361"/>
              <a:ext cx="884659" cy="259458"/>
            </a:xfrm>
            <a:custGeom>
              <a:avLst/>
              <a:gdLst>
                <a:gd name="connsiteX0" fmla="*/ 871001 w 884659"/>
                <a:gd name="connsiteY0" fmla="*/ 240400 h 259458"/>
                <a:gd name="connsiteX1" fmla="*/ 861086 w 884659"/>
                <a:gd name="connsiteY1" fmla="*/ 240400 h 259458"/>
                <a:gd name="connsiteX2" fmla="*/ 874561 w 884659"/>
                <a:gd name="connsiteY2" fmla="*/ 175695 h 259458"/>
                <a:gd name="connsiteX3" fmla="*/ 884603 w 884659"/>
                <a:gd name="connsiteY3" fmla="*/ 175695 h 259458"/>
                <a:gd name="connsiteX4" fmla="*/ 871128 w 884659"/>
                <a:gd name="connsiteY4" fmla="*/ 240400 h 259458"/>
                <a:gd name="connsiteX5" fmla="*/ 850789 w 884659"/>
                <a:gd name="connsiteY5" fmla="*/ 231374 h 259458"/>
                <a:gd name="connsiteX6" fmla="*/ 832991 w 884659"/>
                <a:gd name="connsiteY6" fmla="*/ 241290 h 259458"/>
                <a:gd name="connsiteX7" fmla="*/ 818118 w 884659"/>
                <a:gd name="connsiteY7" fmla="*/ 225654 h 259458"/>
                <a:gd name="connsiteX8" fmla="*/ 824093 w 884659"/>
                <a:gd name="connsiteY8" fmla="*/ 205060 h 259458"/>
                <a:gd name="connsiteX9" fmla="*/ 842017 w 884659"/>
                <a:gd name="connsiteY9" fmla="*/ 195271 h 259458"/>
                <a:gd name="connsiteX10" fmla="*/ 856890 w 884659"/>
                <a:gd name="connsiteY10" fmla="*/ 210908 h 259458"/>
                <a:gd name="connsiteX11" fmla="*/ 850916 w 884659"/>
                <a:gd name="connsiteY11" fmla="*/ 231501 h 259458"/>
                <a:gd name="connsiteX12" fmla="*/ 841254 w 884659"/>
                <a:gd name="connsiteY12" fmla="*/ 201627 h 259458"/>
                <a:gd name="connsiteX13" fmla="*/ 831974 w 884659"/>
                <a:gd name="connsiteY13" fmla="*/ 209001 h 259458"/>
                <a:gd name="connsiteX14" fmla="*/ 827906 w 884659"/>
                <a:gd name="connsiteY14" fmla="*/ 226671 h 259458"/>
                <a:gd name="connsiteX15" fmla="*/ 834008 w 884659"/>
                <a:gd name="connsiteY15" fmla="*/ 234552 h 259458"/>
                <a:gd name="connsiteX16" fmla="*/ 843288 w 884659"/>
                <a:gd name="connsiteY16" fmla="*/ 227307 h 259458"/>
                <a:gd name="connsiteX17" fmla="*/ 847229 w 884659"/>
                <a:gd name="connsiteY17" fmla="*/ 209382 h 259458"/>
                <a:gd name="connsiteX18" fmla="*/ 841254 w 884659"/>
                <a:gd name="connsiteY18" fmla="*/ 201627 h 259458"/>
                <a:gd name="connsiteX19" fmla="*/ 805914 w 884659"/>
                <a:gd name="connsiteY19" fmla="*/ 231501 h 259458"/>
                <a:gd name="connsiteX20" fmla="*/ 788117 w 884659"/>
                <a:gd name="connsiteY20" fmla="*/ 241417 h 259458"/>
                <a:gd name="connsiteX21" fmla="*/ 773243 w 884659"/>
                <a:gd name="connsiteY21" fmla="*/ 225781 h 259458"/>
                <a:gd name="connsiteX22" fmla="*/ 779218 w 884659"/>
                <a:gd name="connsiteY22" fmla="*/ 205187 h 259458"/>
                <a:gd name="connsiteX23" fmla="*/ 797143 w 884659"/>
                <a:gd name="connsiteY23" fmla="*/ 195398 h 259458"/>
                <a:gd name="connsiteX24" fmla="*/ 812016 w 884659"/>
                <a:gd name="connsiteY24" fmla="*/ 211035 h 259458"/>
                <a:gd name="connsiteX25" fmla="*/ 806041 w 884659"/>
                <a:gd name="connsiteY25" fmla="*/ 231629 h 259458"/>
                <a:gd name="connsiteX26" fmla="*/ 796380 w 884659"/>
                <a:gd name="connsiteY26" fmla="*/ 201755 h 259458"/>
                <a:gd name="connsiteX27" fmla="*/ 787100 w 884659"/>
                <a:gd name="connsiteY27" fmla="*/ 209128 h 259458"/>
                <a:gd name="connsiteX28" fmla="*/ 783032 w 884659"/>
                <a:gd name="connsiteY28" fmla="*/ 226798 h 259458"/>
                <a:gd name="connsiteX29" fmla="*/ 789134 w 884659"/>
                <a:gd name="connsiteY29" fmla="*/ 234680 h 259458"/>
                <a:gd name="connsiteX30" fmla="*/ 798414 w 884659"/>
                <a:gd name="connsiteY30" fmla="*/ 227433 h 259458"/>
                <a:gd name="connsiteX31" fmla="*/ 802354 w 884659"/>
                <a:gd name="connsiteY31" fmla="*/ 209509 h 259458"/>
                <a:gd name="connsiteX32" fmla="*/ 796380 w 884659"/>
                <a:gd name="connsiteY32" fmla="*/ 201755 h 259458"/>
                <a:gd name="connsiteX33" fmla="*/ 766506 w 884659"/>
                <a:gd name="connsiteY33" fmla="*/ 209636 h 259458"/>
                <a:gd name="connsiteX34" fmla="*/ 760022 w 884659"/>
                <a:gd name="connsiteY34" fmla="*/ 240782 h 259458"/>
                <a:gd name="connsiteX35" fmla="*/ 749980 w 884659"/>
                <a:gd name="connsiteY35" fmla="*/ 240782 h 259458"/>
                <a:gd name="connsiteX36" fmla="*/ 756463 w 884659"/>
                <a:gd name="connsiteY36" fmla="*/ 209382 h 259458"/>
                <a:gd name="connsiteX37" fmla="*/ 756717 w 884659"/>
                <a:gd name="connsiteY37" fmla="*/ 207221 h 259458"/>
                <a:gd name="connsiteX38" fmla="*/ 750361 w 884659"/>
                <a:gd name="connsiteY38" fmla="*/ 201755 h 259458"/>
                <a:gd name="connsiteX39" fmla="*/ 742734 w 884659"/>
                <a:gd name="connsiteY39" fmla="*/ 203661 h 259458"/>
                <a:gd name="connsiteX40" fmla="*/ 735106 w 884659"/>
                <a:gd name="connsiteY40" fmla="*/ 240782 h 259458"/>
                <a:gd name="connsiteX41" fmla="*/ 725064 w 884659"/>
                <a:gd name="connsiteY41" fmla="*/ 240782 h 259458"/>
                <a:gd name="connsiteX42" fmla="*/ 738539 w 884659"/>
                <a:gd name="connsiteY42" fmla="*/ 176076 h 259458"/>
                <a:gd name="connsiteX43" fmla="*/ 748581 w 884659"/>
                <a:gd name="connsiteY43" fmla="*/ 176076 h 259458"/>
                <a:gd name="connsiteX44" fmla="*/ 744005 w 884659"/>
                <a:gd name="connsiteY44" fmla="*/ 198068 h 259458"/>
                <a:gd name="connsiteX45" fmla="*/ 754429 w 884659"/>
                <a:gd name="connsiteY45" fmla="*/ 195526 h 259458"/>
                <a:gd name="connsiteX46" fmla="*/ 766760 w 884659"/>
                <a:gd name="connsiteY46" fmla="*/ 206204 h 259458"/>
                <a:gd name="connsiteX47" fmla="*/ 766379 w 884659"/>
                <a:gd name="connsiteY47" fmla="*/ 209763 h 259458"/>
                <a:gd name="connsiteX48" fmla="*/ 722140 w 884659"/>
                <a:gd name="connsiteY48" fmla="*/ 204170 h 259458"/>
                <a:gd name="connsiteX49" fmla="*/ 716801 w 884659"/>
                <a:gd name="connsiteY49" fmla="*/ 202390 h 259458"/>
                <a:gd name="connsiteX50" fmla="*/ 706758 w 884659"/>
                <a:gd name="connsiteY50" fmla="*/ 209001 h 259458"/>
                <a:gd name="connsiteX51" fmla="*/ 702690 w 884659"/>
                <a:gd name="connsiteY51" fmla="*/ 224764 h 259458"/>
                <a:gd name="connsiteX52" fmla="*/ 709427 w 884659"/>
                <a:gd name="connsiteY52" fmla="*/ 234298 h 259458"/>
                <a:gd name="connsiteX53" fmla="*/ 716165 w 884659"/>
                <a:gd name="connsiteY53" fmla="*/ 232264 h 259458"/>
                <a:gd name="connsiteX54" fmla="*/ 717182 w 884659"/>
                <a:gd name="connsiteY54" fmla="*/ 238493 h 259458"/>
                <a:gd name="connsiteX55" fmla="*/ 706504 w 884659"/>
                <a:gd name="connsiteY55" fmla="*/ 241671 h 259458"/>
                <a:gd name="connsiteX56" fmla="*/ 692520 w 884659"/>
                <a:gd name="connsiteY56" fmla="*/ 224891 h 259458"/>
                <a:gd name="connsiteX57" fmla="*/ 698495 w 884659"/>
                <a:gd name="connsiteY57" fmla="*/ 205060 h 259458"/>
                <a:gd name="connsiteX58" fmla="*/ 715275 w 884659"/>
                <a:gd name="connsiteY58" fmla="*/ 195653 h 259458"/>
                <a:gd name="connsiteX59" fmla="*/ 725445 w 884659"/>
                <a:gd name="connsiteY59" fmla="*/ 198831 h 259458"/>
                <a:gd name="connsiteX60" fmla="*/ 722013 w 884659"/>
                <a:gd name="connsiteY60" fmla="*/ 204170 h 259458"/>
                <a:gd name="connsiteX61" fmla="*/ 722013 w 884659"/>
                <a:gd name="connsiteY61" fmla="*/ 204170 h 259458"/>
                <a:gd name="connsiteX62" fmla="*/ 685020 w 884659"/>
                <a:gd name="connsiteY62" fmla="*/ 204170 h 259458"/>
                <a:gd name="connsiteX63" fmla="*/ 678282 w 884659"/>
                <a:gd name="connsiteY63" fmla="*/ 202136 h 259458"/>
                <a:gd name="connsiteX64" fmla="*/ 670528 w 884659"/>
                <a:gd name="connsiteY64" fmla="*/ 209255 h 259458"/>
                <a:gd name="connsiteX65" fmla="*/ 684003 w 884659"/>
                <a:gd name="connsiteY65" fmla="*/ 225273 h 259458"/>
                <a:gd name="connsiteX66" fmla="*/ 665061 w 884659"/>
                <a:gd name="connsiteY66" fmla="*/ 241544 h 259458"/>
                <a:gd name="connsiteX67" fmla="*/ 653366 w 884659"/>
                <a:gd name="connsiteY67" fmla="*/ 238366 h 259458"/>
                <a:gd name="connsiteX68" fmla="*/ 657180 w 884659"/>
                <a:gd name="connsiteY68" fmla="*/ 232137 h 259458"/>
                <a:gd name="connsiteX69" fmla="*/ 665061 w 884659"/>
                <a:gd name="connsiteY69" fmla="*/ 234425 h 259458"/>
                <a:gd name="connsiteX70" fmla="*/ 673579 w 884659"/>
                <a:gd name="connsiteY70" fmla="*/ 226417 h 259458"/>
                <a:gd name="connsiteX71" fmla="*/ 660739 w 884659"/>
                <a:gd name="connsiteY71" fmla="*/ 210399 h 259458"/>
                <a:gd name="connsiteX72" fmla="*/ 677520 w 884659"/>
                <a:gd name="connsiteY72" fmla="*/ 195398 h 259458"/>
                <a:gd name="connsiteX73" fmla="*/ 688452 w 884659"/>
                <a:gd name="connsiteY73" fmla="*/ 198577 h 259458"/>
                <a:gd name="connsiteX74" fmla="*/ 685020 w 884659"/>
                <a:gd name="connsiteY74" fmla="*/ 204043 h 259458"/>
                <a:gd name="connsiteX75" fmla="*/ 685020 w 884659"/>
                <a:gd name="connsiteY75" fmla="*/ 204043 h 259458"/>
                <a:gd name="connsiteX76" fmla="*/ 651459 w 884659"/>
                <a:gd name="connsiteY76" fmla="*/ 218408 h 259458"/>
                <a:gd name="connsiteX77" fmla="*/ 623492 w 884659"/>
                <a:gd name="connsiteY77" fmla="*/ 222221 h 259458"/>
                <a:gd name="connsiteX78" fmla="*/ 632899 w 884659"/>
                <a:gd name="connsiteY78" fmla="*/ 234680 h 259458"/>
                <a:gd name="connsiteX79" fmla="*/ 644595 w 884659"/>
                <a:gd name="connsiteY79" fmla="*/ 231883 h 259458"/>
                <a:gd name="connsiteX80" fmla="*/ 645739 w 884659"/>
                <a:gd name="connsiteY80" fmla="*/ 238366 h 259458"/>
                <a:gd name="connsiteX81" fmla="*/ 630865 w 884659"/>
                <a:gd name="connsiteY81" fmla="*/ 241544 h 259458"/>
                <a:gd name="connsiteX82" fmla="*/ 613831 w 884659"/>
                <a:gd name="connsiteY82" fmla="*/ 225018 h 259458"/>
                <a:gd name="connsiteX83" fmla="*/ 619933 w 884659"/>
                <a:gd name="connsiteY83" fmla="*/ 205187 h 259458"/>
                <a:gd name="connsiteX84" fmla="*/ 637857 w 884659"/>
                <a:gd name="connsiteY84" fmla="*/ 195398 h 259458"/>
                <a:gd name="connsiteX85" fmla="*/ 652349 w 884659"/>
                <a:gd name="connsiteY85" fmla="*/ 210272 h 259458"/>
                <a:gd name="connsiteX86" fmla="*/ 651332 w 884659"/>
                <a:gd name="connsiteY86" fmla="*/ 218154 h 259458"/>
                <a:gd name="connsiteX87" fmla="*/ 636713 w 884659"/>
                <a:gd name="connsiteY87" fmla="*/ 201373 h 259458"/>
                <a:gd name="connsiteX88" fmla="*/ 626416 w 884659"/>
                <a:gd name="connsiteY88" fmla="*/ 208746 h 259458"/>
                <a:gd name="connsiteX89" fmla="*/ 623619 w 884659"/>
                <a:gd name="connsiteY89" fmla="*/ 216882 h 259458"/>
                <a:gd name="connsiteX90" fmla="*/ 642815 w 884659"/>
                <a:gd name="connsiteY90" fmla="*/ 214086 h 259458"/>
                <a:gd name="connsiteX91" fmla="*/ 643450 w 884659"/>
                <a:gd name="connsiteY91" fmla="*/ 209001 h 259458"/>
                <a:gd name="connsiteX92" fmla="*/ 636840 w 884659"/>
                <a:gd name="connsiteY92" fmla="*/ 201373 h 259458"/>
                <a:gd name="connsiteX93" fmla="*/ 600356 w 884659"/>
                <a:gd name="connsiteY93" fmla="*/ 241163 h 259458"/>
                <a:gd name="connsiteX94" fmla="*/ 578490 w 884659"/>
                <a:gd name="connsiteY94" fmla="*/ 259087 h 259458"/>
                <a:gd name="connsiteX95" fmla="*/ 563871 w 884659"/>
                <a:gd name="connsiteY95" fmla="*/ 255909 h 259458"/>
                <a:gd name="connsiteX96" fmla="*/ 567685 w 884659"/>
                <a:gd name="connsiteY96" fmla="*/ 249680 h 259458"/>
                <a:gd name="connsiteX97" fmla="*/ 578109 w 884659"/>
                <a:gd name="connsiteY97" fmla="*/ 251969 h 259458"/>
                <a:gd name="connsiteX98" fmla="*/ 590440 w 884659"/>
                <a:gd name="connsiteY98" fmla="*/ 242180 h 259458"/>
                <a:gd name="connsiteX99" fmla="*/ 591075 w 884659"/>
                <a:gd name="connsiteY99" fmla="*/ 239510 h 259458"/>
                <a:gd name="connsiteX100" fmla="*/ 582685 w 884659"/>
                <a:gd name="connsiteY100" fmla="*/ 241036 h 259458"/>
                <a:gd name="connsiteX101" fmla="*/ 568321 w 884659"/>
                <a:gd name="connsiteY101" fmla="*/ 225654 h 259458"/>
                <a:gd name="connsiteX102" fmla="*/ 575058 w 884659"/>
                <a:gd name="connsiteY102" fmla="*/ 205060 h 259458"/>
                <a:gd name="connsiteX103" fmla="*/ 595271 w 884659"/>
                <a:gd name="connsiteY103" fmla="*/ 195271 h 259458"/>
                <a:gd name="connsiteX104" fmla="*/ 609381 w 884659"/>
                <a:gd name="connsiteY104" fmla="*/ 198449 h 259458"/>
                <a:gd name="connsiteX105" fmla="*/ 600610 w 884659"/>
                <a:gd name="connsiteY105" fmla="*/ 241290 h 259458"/>
                <a:gd name="connsiteX106" fmla="*/ 600610 w 884659"/>
                <a:gd name="connsiteY106" fmla="*/ 241290 h 259458"/>
                <a:gd name="connsiteX107" fmla="*/ 593745 w 884659"/>
                <a:gd name="connsiteY107" fmla="*/ 201119 h 259458"/>
                <a:gd name="connsiteX108" fmla="*/ 582304 w 884659"/>
                <a:gd name="connsiteY108" fmla="*/ 209001 h 259458"/>
                <a:gd name="connsiteX109" fmla="*/ 577982 w 884659"/>
                <a:gd name="connsiteY109" fmla="*/ 226162 h 259458"/>
                <a:gd name="connsiteX110" fmla="*/ 586118 w 884659"/>
                <a:gd name="connsiteY110" fmla="*/ 234934 h 259458"/>
                <a:gd name="connsiteX111" fmla="*/ 592093 w 884659"/>
                <a:gd name="connsiteY111" fmla="*/ 233535 h 259458"/>
                <a:gd name="connsiteX112" fmla="*/ 598703 w 884659"/>
                <a:gd name="connsiteY112" fmla="*/ 202009 h 259458"/>
                <a:gd name="connsiteX113" fmla="*/ 593745 w 884659"/>
                <a:gd name="connsiteY113" fmla="*/ 201119 h 259458"/>
                <a:gd name="connsiteX114" fmla="*/ 555990 w 884659"/>
                <a:gd name="connsiteY114" fmla="*/ 231374 h 259458"/>
                <a:gd name="connsiteX115" fmla="*/ 538192 w 884659"/>
                <a:gd name="connsiteY115" fmla="*/ 241290 h 259458"/>
                <a:gd name="connsiteX116" fmla="*/ 523319 w 884659"/>
                <a:gd name="connsiteY116" fmla="*/ 225654 h 259458"/>
                <a:gd name="connsiteX117" fmla="*/ 529294 w 884659"/>
                <a:gd name="connsiteY117" fmla="*/ 205060 h 259458"/>
                <a:gd name="connsiteX118" fmla="*/ 547218 w 884659"/>
                <a:gd name="connsiteY118" fmla="*/ 195271 h 259458"/>
                <a:gd name="connsiteX119" fmla="*/ 562091 w 884659"/>
                <a:gd name="connsiteY119" fmla="*/ 210908 h 259458"/>
                <a:gd name="connsiteX120" fmla="*/ 556117 w 884659"/>
                <a:gd name="connsiteY120" fmla="*/ 231501 h 259458"/>
                <a:gd name="connsiteX121" fmla="*/ 546455 w 884659"/>
                <a:gd name="connsiteY121" fmla="*/ 201627 h 259458"/>
                <a:gd name="connsiteX122" fmla="*/ 537175 w 884659"/>
                <a:gd name="connsiteY122" fmla="*/ 209001 h 259458"/>
                <a:gd name="connsiteX123" fmla="*/ 533107 w 884659"/>
                <a:gd name="connsiteY123" fmla="*/ 226671 h 259458"/>
                <a:gd name="connsiteX124" fmla="*/ 539209 w 884659"/>
                <a:gd name="connsiteY124" fmla="*/ 234552 h 259458"/>
                <a:gd name="connsiteX125" fmla="*/ 548489 w 884659"/>
                <a:gd name="connsiteY125" fmla="*/ 227307 h 259458"/>
                <a:gd name="connsiteX126" fmla="*/ 552430 w 884659"/>
                <a:gd name="connsiteY126" fmla="*/ 209382 h 259458"/>
                <a:gd name="connsiteX127" fmla="*/ 546455 w 884659"/>
                <a:gd name="connsiteY127" fmla="*/ 201627 h 259458"/>
                <a:gd name="connsiteX128" fmla="*/ 516581 w 884659"/>
                <a:gd name="connsiteY128" fmla="*/ 209509 h 259458"/>
                <a:gd name="connsiteX129" fmla="*/ 510098 w 884659"/>
                <a:gd name="connsiteY129" fmla="*/ 240654 h 259458"/>
                <a:gd name="connsiteX130" fmla="*/ 500055 w 884659"/>
                <a:gd name="connsiteY130" fmla="*/ 240654 h 259458"/>
                <a:gd name="connsiteX131" fmla="*/ 506539 w 884659"/>
                <a:gd name="connsiteY131" fmla="*/ 209255 h 259458"/>
                <a:gd name="connsiteX132" fmla="*/ 506793 w 884659"/>
                <a:gd name="connsiteY132" fmla="*/ 207094 h 259458"/>
                <a:gd name="connsiteX133" fmla="*/ 500436 w 884659"/>
                <a:gd name="connsiteY133" fmla="*/ 201627 h 259458"/>
                <a:gd name="connsiteX134" fmla="*/ 492809 w 884659"/>
                <a:gd name="connsiteY134" fmla="*/ 203534 h 259458"/>
                <a:gd name="connsiteX135" fmla="*/ 485182 w 884659"/>
                <a:gd name="connsiteY135" fmla="*/ 240654 h 259458"/>
                <a:gd name="connsiteX136" fmla="*/ 475139 w 884659"/>
                <a:gd name="connsiteY136" fmla="*/ 240654 h 259458"/>
                <a:gd name="connsiteX137" fmla="*/ 488614 w 884659"/>
                <a:gd name="connsiteY137" fmla="*/ 175949 h 259458"/>
                <a:gd name="connsiteX138" fmla="*/ 498657 w 884659"/>
                <a:gd name="connsiteY138" fmla="*/ 175949 h 259458"/>
                <a:gd name="connsiteX139" fmla="*/ 494080 w 884659"/>
                <a:gd name="connsiteY139" fmla="*/ 197941 h 259458"/>
                <a:gd name="connsiteX140" fmla="*/ 504505 w 884659"/>
                <a:gd name="connsiteY140" fmla="*/ 195398 h 259458"/>
                <a:gd name="connsiteX141" fmla="*/ 516835 w 884659"/>
                <a:gd name="connsiteY141" fmla="*/ 206077 h 259458"/>
                <a:gd name="connsiteX142" fmla="*/ 516454 w 884659"/>
                <a:gd name="connsiteY142" fmla="*/ 209636 h 259458"/>
                <a:gd name="connsiteX143" fmla="*/ 671926 w 884659"/>
                <a:gd name="connsiteY143" fmla="*/ 24799 h 259458"/>
                <a:gd name="connsiteX144" fmla="*/ 679299 w 884659"/>
                <a:gd name="connsiteY144" fmla="*/ 12468 h 259458"/>
                <a:gd name="connsiteX145" fmla="*/ 636204 w 884659"/>
                <a:gd name="connsiteY145" fmla="*/ -244 h 259458"/>
                <a:gd name="connsiteX146" fmla="*/ 574422 w 884659"/>
                <a:gd name="connsiteY146" fmla="*/ 55436 h 259458"/>
                <a:gd name="connsiteX147" fmla="*/ 614339 w 884659"/>
                <a:gd name="connsiteY147" fmla="*/ 108573 h 259458"/>
                <a:gd name="connsiteX148" fmla="*/ 578363 w 884659"/>
                <a:gd name="connsiteY148" fmla="*/ 126116 h 259458"/>
                <a:gd name="connsiteX149" fmla="*/ 560947 w 884659"/>
                <a:gd name="connsiteY149" fmla="*/ 131455 h 259458"/>
                <a:gd name="connsiteX150" fmla="*/ 549634 w 884659"/>
                <a:gd name="connsiteY150" fmla="*/ 150270 h 259458"/>
                <a:gd name="connsiteX151" fmla="*/ 593745 w 884659"/>
                <a:gd name="connsiteY151" fmla="*/ 162982 h 259458"/>
                <a:gd name="connsiteX152" fmla="*/ 663282 w 884659"/>
                <a:gd name="connsiteY152" fmla="*/ 103870 h 259458"/>
                <a:gd name="connsiteX153" fmla="*/ 620568 w 884659"/>
                <a:gd name="connsiteY153" fmla="*/ 50223 h 259458"/>
                <a:gd name="connsiteX154" fmla="*/ 648662 w 884659"/>
                <a:gd name="connsiteY154" fmla="*/ 33062 h 259458"/>
                <a:gd name="connsiteX155" fmla="*/ 671926 w 884659"/>
                <a:gd name="connsiteY155" fmla="*/ 24926 h 259458"/>
                <a:gd name="connsiteX156" fmla="*/ 500436 w 884659"/>
                <a:gd name="connsiteY156" fmla="*/ 162092 h 259458"/>
                <a:gd name="connsiteX157" fmla="*/ 535904 w 884659"/>
                <a:gd name="connsiteY157" fmla="*/ 162092 h 259458"/>
                <a:gd name="connsiteX158" fmla="*/ 559295 w 884659"/>
                <a:gd name="connsiteY158" fmla="*/ 41325 h 259458"/>
                <a:gd name="connsiteX159" fmla="*/ 500310 w 884659"/>
                <a:gd name="connsiteY159" fmla="*/ 391 h 259458"/>
                <a:gd name="connsiteX160" fmla="*/ 437892 w 884659"/>
                <a:gd name="connsiteY160" fmla="*/ 12468 h 259458"/>
                <a:gd name="connsiteX161" fmla="*/ 410561 w 884659"/>
                <a:gd name="connsiteY161" fmla="*/ 145058 h 259458"/>
                <a:gd name="connsiteX162" fmla="*/ 447808 w 884659"/>
                <a:gd name="connsiteY162" fmla="*/ 128659 h 259458"/>
                <a:gd name="connsiteX163" fmla="*/ 463698 w 884659"/>
                <a:gd name="connsiteY163" fmla="*/ 101709 h 259458"/>
                <a:gd name="connsiteX164" fmla="*/ 477809 w 884659"/>
                <a:gd name="connsiteY164" fmla="*/ 34588 h 259458"/>
                <a:gd name="connsiteX165" fmla="*/ 497132 w 884659"/>
                <a:gd name="connsiteY165" fmla="*/ 31791 h 259458"/>
                <a:gd name="connsiteX166" fmla="*/ 514547 w 884659"/>
                <a:gd name="connsiteY166" fmla="*/ 45393 h 259458"/>
                <a:gd name="connsiteX167" fmla="*/ 494080 w 884659"/>
                <a:gd name="connsiteY167" fmla="*/ 150015 h 259458"/>
                <a:gd name="connsiteX168" fmla="*/ 500310 w 884659"/>
                <a:gd name="connsiteY168" fmla="*/ 162092 h 259458"/>
                <a:gd name="connsiteX169" fmla="*/ 219494 w 884659"/>
                <a:gd name="connsiteY169" fmla="*/ 152431 h 259458"/>
                <a:gd name="connsiteX170" fmla="*/ 295768 w 884659"/>
                <a:gd name="connsiteY170" fmla="*/ 2807 h 259458"/>
                <a:gd name="connsiteX171" fmla="*/ 261063 w 884659"/>
                <a:gd name="connsiteY171" fmla="*/ 2807 h 259458"/>
                <a:gd name="connsiteX172" fmla="*/ 239707 w 884659"/>
                <a:gd name="connsiteY172" fmla="*/ 25180 h 259458"/>
                <a:gd name="connsiteX173" fmla="*/ 204875 w 884659"/>
                <a:gd name="connsiteY173" fmla="*/ 103615 h 259458"/>
                <a:gd name="connsiteX174" fmla="*/ 201951 w 884659"/>
                <a:gd name="connsiteY174" fmla="*/ 17680 h 259458"/>
                <a:gd name="connsiteX175" fmla="*/ 180340 w 884659"/>
                <a:gd name="connsiteY175" fmla="*/ 2807 h 259458"/>
                <a:gd name="connsiteX176" fmla="*/ 152755 w 884659"/>
                <a:gd name="connsiteY176" fmla="*/ 2807 h 259458"/>
                <a:gd name="connsiteX177" fmla="*/ 170170 w 884659"/>
                <a:gd name="connsiteY177" fmla="*/ 160694 h 259458"/>
                <a:gd name="connsiteX178" fmla="*/ 204367 w 884659"/>
                <a:gd name="connsiteY178" fmla="*/ 160694 h 259458"/>
                <a:gd name="connsiteX179" fmla="*/ 219367 w 884659"/>
                <a:gd name="connsiteY179" fmla="*/ 152431 h 259458"/>
                <a:gd name="connsiteX180" fmla="*/ 310641 w 884659"/>
                <a:gd name="connsiteY180" fmla="*/ 8273 h 259458"/>
                <a:gd name="connsiteX181" fmla="*/ 303268 w 884659"/>
                <a:gd name="connsiteY181" fmla="*/ 41071 h 259458"/>
                <a:gd name="connsiteX182" fmla="*/ 303268 w 884659"/>
                <a:gd name="connsiteY182" fmla="*/ 41071 h 259458"/>
                <a:gd name="connsiteX183" fmla="*/ 345474 w 884659"/>
                <a:gd name="connsiteY183" fmla="*/ 31028 h 259458"/>
                <a:gd name="connsiteX184" fmla="*/ 366067 w 884659"/>
                <a:gd name="connsiteY184" fmla="*/ 49588 h 259458"/>
                <a:gd name="connsiteX185" fmla="*/ 348906 w 884659"/>
                <a:gd name="connsiteY185" fmla="*/ 132345 h 259458"/>
                <a:gd name="connsiteX186" fmla="*/ 312675 w 884659"/>
                <a:gd name="connsiteY186" fmla="*/ 118743 h 259458"/>
                <a:gd name="connsiteX187" fmla="*/ 341405 w 884659"/>
                <a:gd name="connsiteY187" fmla="*/ 82767 h 259458"/>
                <a:gd name="connsiteX188" fmla="*/ 350685 w 884659"/>
                <a:gd name="connsiteY188" fmla="*/ 57088 h 259458"/>
                <a:gd name="connsiteX189" fmla="*/ 268945 w 884659"/>
                <a:gd name="connsiteY189" fmla="*/ 112387 h 259458"/>
                <a:gd name="connsiteX190" fmla="*/ 326405 w 884659"/>
                <a:gd name="connsiteY190" fmla="*/ 162982 h 259458"/>
                <a:gd name="connsiteX191" fmla="*/ 389204 w 884659"/>
                <a:gd name="connsiteY191" fmla="*/ 151033 h 259458"/>
                <a:gd name="connsiteX192" fmla="*/ 408527 w 884659"/>
                <a:gd name="connsiteY192" fmla="*/ 58232 h 259458"/>
                <a:gd name="connsiteX193" fmla="*/ 402425 w 884659"/>
                <a:gd name="connsiteY193" fmla="*/ 15138 h 259458"/>
                <a:gd name="connsiteX194" fmla="*/ 361618 w 884659"/>
                <a:gd name="connsiteY194" fmla="*/ -244 h 259458"/>
                <a:gd name="connsiteX195" fmla="*/ 310641 w 884659"/>
                <a:gd name="connsiteY195" fmla="*/ 8146 h 259458"/>
                <a:gd name="connsiteX196" fmla="*/ 42793 w 884659"/>
                <a:gd name="connsiteY196" fmla="*/ 8146 h 259458"/>
                <a:gd name="connsiteX197" fmla="*/ 35420 w 884659"/>
                <a:gd name="connsiteY197" fmla="*/ 40944 h 259458"/>
                <a:gd name="connsiteX198" fmla="*/ 35420 w 884659"/>
                <a:gd name="connsiteY198" fmla="*/ 40944 h 259458"/>
                <a:gd name="connsiteX199" fmla="*/ 77625 w 884659"/>
                <a:gd name="connsiteY199" fmla="*/ 30901 h 259458"/>
                <a:gd name="connsiteX200" fmla="*/ 98218 w 884659"/>
                <a:gd name="connsiteY200" fmla="*/ 49461 h 259458"/>
                <a:gd name="connsiteX201" fmla="*/ 81057 w 884659"/>
                <a:gd name="connsiteY201" fmla="*/ 132218 h 259458"/>
                <a:gd name="connsiteX202" fmla="*/ 44827 w 884659"/>
                <a:gd name="connsiteY202" fmla="*/ 118616 h 259458"/>
                <a:gd name="connsiteX203" fmla="*/ 73557 w 884659"/>
                <a:gd name="connsiteY203" fmla="*/ 82640 h 259458"/>
                <a:gd name="connsiteX204" fmla="*/ 82837 w 884659"/>
                <a:gd name="connsiteY204" fmla="*/ 56961 h 259458"/>
                <a:gd name="connsiteX205" fmla="*/ 1096 w 884659"/>
                <a:gd name="connsiteY205" fmla="*/ 112260 h 259458"/>
                <a:gd name="connsiteX206" fmla="*/ 58556 w 884659"/>
                <a:gd name="connsiteY206" fmla="*/ 162855 h 259458"/>
                <a:gd name="connsiteX207" fmla="*/ 121355 w 884659"/>
                <a:gd name="connsiteY207" fmla="*/ 150905 h 259458"/>
                <a:gd name="connsiteX208" fmla="*/ 140678 w 884659"/>
                <a:gd name="connsiteY208" fmla="*/ 58105 h 259458"/>
                <a:gd name="connsiteX209" fmla="*/ 134576 w 884659"/>
                <a:gd name="connsiteY209" fmla="*/ 15010 h 259458"/>
                <a:gd name="connsiteX210" fmla="*/ 93769 w 884659"/>
                <a:gd name="connsiteY210" fmla="*/ -371 h 259458"/>
                <a:gd name="connsiteX211" fmla="*/ 42920 w 884659"/>
                <a:gd name="connsiteY211" fmla="*/ 8019 h 25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884659" h="259458">
                  <a:moveTo>
                    <a:pt x="871001" y="240400"/>
                  </a:moveTo>
                  <a:lnTo>
                    <a:pt x="861086" y="240400"/>
                  </a:lnTo>
                  <a:lnTo>
                    <a:pt x="874561" y="175695"/>
                  </a:lnTo>
                  <a:lnTo>
                    <a:pt x="884603" y="175695"/>
                  </a:lnTo>
                  <a:lnTo>
                    <a:pt x="871128" y="240400"/>
                  </a:lnTo>
                  <a:close/>
                  <a:moveTo>
                    <a:pt x="850789" y="231374"/>
                  </a:moveTo>
                  <a:cubicBezTo>
                    <a:pt x="846848" y="237476"/>
                    <a:pt x="841000" y="241290"/>
                    <a:pt x="832991" y="241290"/>
                  </a:cubicBezTo>
                  <a:cubicBezTo>
                    <a:pt x="822949" y="241290"/>
                    <a:pt x="818118" y="234807"/>
                    <a:pt x="818118" y="225654"/>
                  </a:cubicBezTo>
                  <a:cubicBezTo>
                    <a:pt x="818118" y="218916"/>
                    <a:pt x="820406" y="210526"/>
                    <a:pt x="824093" y="205060"/>
                  </a:cubicBezTo>
                  <a:cubicBezTo>
                    <a:pt x="828160" y="198958"/>
                    <a:pt x="834135" y="195271"/>
                    <a:pt x="842017" y="195271"/>
                  </a:cubicBezTo>
                  <a:cubicBezTo>
                    <a:pt x="852060" y="195271"/>
                    <a:pt x="856890" y="201627"/>
                    <a:pt x="856890" y="210908"/>
                  </a:cubicBezTo>
                  <a:cubicBezTo>
                    <a:pt x="856890" y="217518"/>
                    <a:pt x="854475" y="226035"/>
                    <a:pt x="850916" y="231501"/>
                  </a:cubicBezTo>
                  <a:moveTo>
                    <a:pt x="841254" y="201627"/>
                  </a:moveTo>
                  <a:cubicBezTo>
                    <a:pt x="836932" y="201627"/>
                    <a:pt x="834008" y="204551"/>
                    <a:pt x="831974" y="209001"/>
                  </a:cubicBezTo>
                  <a:cubicBezTo>
                    <a:pt x="829813" y="213577"/>
                    <a:pt x="827906" y="221586"/>
                    <a:pt x="827906" y="226671"/>
                  </a:cubicBezTo>
                  <a:cubicBezTo>
                    <a:pt x="827906" y="231247"/>
                    <a:pt x="829432" y="234552"/>
                    <a:pt x="834008" y="234552"/>
                  </a:cubicBezTo>
                  <a:cubicBezTo>
                    <a:pt x="838330" y="234552"/>
                    <a:pt x="841254" y="231629"/>
                    <a:pt x="843288" y="227307"/>
                  </a:cubicBezTo>
                  <a:cubicBezTo>
                    <a:pt x="845449" y="222730"/>
                    <a:pt x="847229" y="214467"/>
                    <a:pt x="847229" y="209382"/>
                  </a:cubicBezTo>
                  <a:cubicBezTo>
                    <a:pt x="847229" y="204933"/>
                    <a:pt x="845831" y="201627"/>
                    <a:pt x="841254" y="201627"/>
                  </a:cubicBezTo>
                  <a:moveTo>
                    <a:pt x="805914" y="231501"/>
                  </a:moveTo>
                  <a:cubicBezTo>
                    <a:pt x="801973" y="237604"/>
                    <a:pt x="796125" y="241417"/>
                    <a:pt x="788117" y="241417"/>
                  </a:cubicBezTo>
                  <a:cubicBezTo>
                    <a:pt x="778201" y="241417"/>
                    <a:pt x="773243" y="234934"/>
                    <a:pt x="773243" y="225781"/>
                  </a:cubicBezTo>
                  <a:cubicBezTo>
                    <a:pt x="773243" y="219043"/>
                    <a:pt x="775532" y="210653"/>
                    <a:pt x="779218" y="205187"/>
                  </a:cubicBezTo>
                  <a:cubicBezTo>
                    <a:pt x="783286" y="199085"/>
                    <a:pt x="789261" y="195398"/>
                    <a:pt x="797143" y="195398"/>
                  </a:cubicBezTo>
                  <a:cubicBezTo>
                    <a:pt x="807185" y="195398"/>
                    <a:pt x="812016" y="201755"/>
                    <a:pt x="812016" y="211035"/>
                  </a:cubicBezTo>
                  <a:cubicBezTo>
                    <a:pt x="812016" y="217645"/>
                    <a:pt x="809600" y="226162"/>
                    <a:pt x="806041" y="231629"/>
                  </a:cubicBezTo>
                  <a:moveTo>
                    <a:pt x="796380" y="201755"/>
                  </a:moveTo>
                  <a:cubicBezTo>
                    <a:pt x="792057" y="201755"/>
                    <a:pt x="789134" y="204679"/>
                    <a:pt x="787100" y="209128"/>
                  </a:cubicBezTo>
                  <a:cubicBezTo>
                    <a:pt x="784939" y="213704"/>
                    <a:pt x="783032" y="221713"/>
                    <a:pt x="783032" y="226798"/>
                  </a:cubicBezTo>
                  <a:cubicBezTo>
                    <a:pt x="783032" y="231374"/>
                    <a:pt x="784557" y="234680"/>
                    <a:pt x="789134" y="234680"/>
                  </a:cubicBezTo>
                  <a:cubicBezTo>
                    <a:pt x="793456" y="234680"/>
                    <a:pt x="796380" y="231756"/>
                    <a:pt x="798414" y="227433"/>
                  </a:cubicBezTo>
                  <a:cubicBezTo>
                    <a:pt x="800575" y="222857"/>
                    <a:pt x="802354" y="214594"/>
                    <a:pt x="802354" y="209509"/>
                  </a:cubicBezTo>
                  <a:cubicBezTo>
                    <a:pt x="802354" y="205060"/>
                    <a:pt x="800956" y="201755"/>
                    <a:pt x="796380" y="201755"/>
                  </a:cubicBezTo>
                  <a:moveTo>
                    <a:pt x="766506" y="209636"/>
                  </a:moveTo>
                  <a:lnTo>
                    <a:pt x="760022" y="240782"/>
                  </a:lnTo>
                  <a:lnTo>
                    <a:pt x="749980" y="240782"/>
                  </a:lnTo>
                  <a:lnTo>
                    <a:pt x="756463" y="209382"/>
                  </a:lnTo>
                  <a:cubicBezTo>
                    <a:pt x="756590" y="208619"/>
                    <a:pt x="756717" y="207857"/>
                    <a:pt x="756717" y="207221"/>
                  </a:cubicBezTo>
                  <a:cubicBezTo>
                    <a:pt x="756717" y="204170"/>
                    <a:pt x="755192" y="201755"/>
                    <a:pt x="750361" y="201755"/>
                  </a:cubicBezTo>
                  <a:cubicBezTo>
                    <a:pt x="747691" y="201755"/>
                    <a:pt x="745276" y="202390"/>
                    <a:pt x="742734" y="203661"/>
                  </a:cubicBezTo>
                  <a:lnTo>
                    <a:pt x="735106" y="240782"/>
                  </a:lnTo>
                  <a:lnTo>
                    <a:pt x="725064" y="240782"/>
                  </a:lnTo>
                  <a:lnTo>
                    <a:pt x="738539" y="176076"/>
                  </a:lnTo>
                  <a:lnTo>
                    <a:pt x="748581" y="176076"/>
                  </a:lnTo>
                  <a:lnTo>
                    <a:pt x="744005" y="198068"/>
                  </a:lnTo>
                  <a:cubicBezTo>
                    <a:pt x="746547" y="196797"/>
                    <a:pt x="750615" y="195526"/>
                    <a:pt x="754429" y="195526"/>
                  </a:cubicBezTo>
                  <a:cubicBezTo>
                    <a:pt x="762692" y="195526"/>
                    <a:pt x="766760" y="199721"/>
                    <a:pt x="766760" y="206204"/>
                  </a:cubicBezTo>
                  <a:cubicBezTo>
                    <a:pt x="766760" y="207348"/>
                    <a:pt x="766760" y="208492"/>
                    <a:pt x="766379" y="209763"/>
                  </a:cubicBezTo>
                  <a:moveTo>
                    <a:pt x="722140" y="204170"/>
                  </a:moveTo>
                  <a:cubicBezTo>
                    <a:pt x="721250" y="203534"/>
                    <a:pt x="719343" y="202390"/>
                    <a:pt x="716801" y="202390"/>
                  </a:cubicBezTo>
                  <a:cubicBezTo>
                    <a:pt x="712733" y="202390"/>
                    <a:pt x="709173" y="204679"/>
                    <a:pt x="706758" y="209001"/>
                  </a:cubicBezTo>
                  <a:cubicBezTo>
                    <a:pt x="704342" y="213196"/>
                    <a:pt x="702690" y="219806"/>
                    <a:pt x="702690" y="224764"/>
                  </a:cubicBezTo>
                  <a:cubicBezTo>
                    <a:pt x="702690" y="230739"/>
                    <a:pt x="705105" y="234298"/>
                    <a:pt x="709427" y="234298"/>
                  </a:cubicBezTo>
                  <a:cubicBezTo>
                    <a:pt x="711970" y="234298"/>
                    <a:pt x="714767" y="233281"/>
                    <a:pt x="716165" y="232264"/>
                  </a:cubicBezTo>
                  <a:lnTo>
                    <a:pt x="717182" y="238493"/>
                  </a:lnTo>
                  <a:cubicBezTo>
                    <a:pt x="715148" y="240273"/>
                    <a:pt x="711207" y="241671"/>
                    <a:pt x="706504" y="241671"/>
                  </a:cubicBezTo>
                  <a:cubicBezTo>
                    <a:pt x="698113" y="241671"/>
                    <a:pt x="692520" y="234934"/>
                    <a:pt x="692520" y="224891"/>
                  </a:cubicBezTo>
                  <a:cubicBezTo>
                    <a:pt x="692520" y="218281"/>
                    <a:pt x="694808" y="210399"/>
                    <a:pt x="698495" y="205060"/>
                  </a:cubicBezTo>
                  <a:cubicBezTo>
                    <a:pt x="702817" y="198831"/>
                    <a:pt x="708919" y="195653"/>
                    <a:pt x="715275" y="195653"/>
                  </a:cubicBezTo>
                  <a:cubicBezTo>
                    <a:pt x="720106" y="195653"/>
                    <a:pt x="724047" y="197433"/>
                    <a:pt x="725445" y="198831"/>
                  </a:cubicBezTo>
                  <a:lnTo>
                    <a:pt x="722013" y="204170"/>
                  </a:lnTo>
                  <a:lnTo>
                    <a:pt x="722013" y="204170"/>
                  </a:lnTo>
                  <a:close/>
                  <a:moveTo>
                    <a:pt x="685020" y="204170"/>
                  </a:moveTo>
                  <a:cubicBezTo>
                    <a:pt x="683748" y="203026"/>
                    <a:pt x="681079" y="202136"/>
                    <a:pt x="678282" y="202136"/>
                  </a:cubicBezTo>
                  <a:cubicBezTo>
                    <a:pt x="673960" y="202136"/>
                    <a:pt x="670528" y="205441"/>
                    <a:pt x="670528" y="209255"/>
                  </a:cubicBezTo>
                  <a:cubicBezTo>
                    <a:pt x="670528" y="216374"/>
                    <a:pt x="684003" y="214721"/>
                    <a:pt x="684003" y="225273"/>
                  </a:cubicBezTo>
                  <a:cubicBezTo>
                    <a:pt x="684003" y="233663"/>
                    <a:pt x="677265" y="241544"/>
                    <a:pt x="665061" y="241544"/>
                  </a:cubicBezTo>
                  <a:cubicBezTo>
                    <a:pt x="660358" y="241544"/>
                    <a:pt x="655781" y="240146"/>
                    <a:pt x="653366" y="238366"/>
                  </a:cubicBezTo>
                  <a:lnTo>
                    <a:pt x="657180" y="232137"/>
                  </a:lnTo>
                  <a:cubicBezTo>
                    <a:pt x="658578" y="233154"/>
                    <a:pt x="661502" y="234425"/>
                    <a:pt x="665061" y="234425"/>
                  </a:cubicBezTo>
                  <a:cubicBezTo>
                    <a:pt x="670146" y="234425"/>
                    <a:pt x="673579" y="230485"/>
                    <a:pt x="673579" y="226417"/>
                  </a:cubicBezTo>
                  <a:cubicBezTo>
                    <a:pt x="673579" y="219170"/>
                    <a:pt x="660739" y="221077"/>
                    <a:pt x="660739" y="210399"/>
                  </a:cubicBezTo>
                  <a:cubicBezTo>
                    <a:pt x="660739" y="202899"/>
                    <a:pt x="666968" y="195398"/>
                    <a:pt x="677520" y="195398"/>
                  </a:cubicBezTo>
                  <a:cubicBezTo>
                    <a:pt x="682223" y="195398"/>
                    <a:pt x="685783" y="196670"/>
                    <a:pt x="688452" y="198577"/>
                  </a:cubicBezTo>
                  <a:lnTo>
                    <a:pt x="685020" y="204043"/>
                  </a:lnTo>
                  <a:lnTo>
                    <a:pt x="685020" y="204043"/>
                  </a:lnTo>
                  <a:close/>
                  <a:moveTo>
                    <a:pt x="651459" y="218408"/>
                  </a:moveTo>
                  <a:lnTo>
                    <a:pt x="623492" y="222221"/>
                  </a:lnTo>
                  <a:cubicBezTo>
                    <a:pt x="622856" y="228959"/>
                    <a:pt x="624763" y="234680"/>
                    <a:pt x="632899" y="234680"/>
                  </a:cubicBezTo>
                  <a:cubicBezTo>
                    <a:pt x="637730" y="234680"/>
                    <a:pt x="642179" y="233154"/>
                    <a:pt x="644595" y="231883"/>
                  </a:cubicBezTo>
                  <a:lnTo>
                    <a:pt x="645739" y="238366"/>
                  </a:lnTo>
                  <a:cubicBezTo>
                    <a:pt x="642306" y="240146"/>
                    <a:pt x="636967" y="241544"/>
                    <a:pt x="630865" y="241544"/>
                  </a:cubicBezTo>
                  <a:cubicBezTo>
                    <a:pt x="620441" y="241544"/>
                    <a:pt x="613831" y="235824"/>
                    <a:pt x="613831" y="225018"/>
                  </a:cubicBezTo>
                  <a:cubicBezTo>
                    <a:pt x="613831" y="218408"/>
                    <a:pt x="616246" y="210653"/>
                    <a:pt x="619933" y="205187"/>
                  </a:cubicBezTo>
                  <a:cubicBezTo>
                    <a:pt x="624255" y="198958"/>
                    <a:pt x="630484" y="195398"/>
                    <a:pt x="637857" y="195398"/>
                  </a:cubicBezTo>
                  <a:cubicBezTo>
                    <a:pt x="646883" y="195398"/>
                    <a:pt x="652349" y="200737"/>
                    <a:pt x="652349" y="210272"/>
                  </a:cubicBezTo>
                  <a:cubicBezTo>
                    <a:pt x="652349" y="212687"/>
                    <a:pt x="651968" y="215357"/>
                    <a:pt x="651332" y="218154"/>
                  </a:cubicBezTo>
                  <a:moveTo>
                    <a:pt x="636713" y="201373"/>
                  </a:moveTo>
                  <a:cubicBezTo>
                    <a:pt x="632645" y="201373"/>
                    <a:pt x="628958" y="203916"/>
                    <a:pt x="626416" y="208746"/>
                  </a:cubicBezTo>
                  <a:cubicBezTo>
                    <a:pt x="625272" y="211035"/>
                    <a:pt x="624255" y="213704"/>
                    <a:pt x="623619" y="216882"/>
                  </a:cubicBezTo>
                  <a:lnTo>
                    <a:pt x="642815" y="214086"/>
                  </a:lnTo>
                  <a:cubicBezTo>
                    <a:pt x="643196" y="212306"/>
                    <a:pt x="643450" y="210526"/>
                    <a:pt x="643450" y="209001"/>
                  </a:cubicBezTo>
                  <a:cubicBezTo>
                    <a:pt x="643450" y="203789"/>
                    <a:pt x="641035" y="201373"/>
                    <a:pt x="636840" y="201373"/>
                  </a:cubicBezTo>
                  <a:moveTo>
                    <a:pt x="600356" y="241163"/>
                  </a:moveTo>
                  <a:cubicBezTo>
                    <a:pt x="597940" y="253239"/>
                    <a:pt x="589804" y="259087"/>
                    <a:pt x="578490" y="259087"/>
                  </a:cubicBezTo>
                  <a:cubicBezTo>
                    <a:pt x="572516" y="259087"/>
                    <a:pt x="566922" y="257816"/>
                    <a:pt x="563871" y="255909"/>
                  </a:cubicBezTo>
                  <a:lnTo>
                    <a:pt x="567685" y="249680"/>
                  </a:lnTo>
                  <a:cubicBezTo>
                    <a:pt x="569973" y="250951"/>
                    <a:pt x="573914" y="251969"/>
                    <a:pt x="578109" y="251969"/>
                  </a:cubicBezTo>
                  <a:cubicBezTo>
                    <a:pt x="585228" y="251969"/>
                    <a:pt x="589169" y="247646"/>
                    <a:pt x="590440" y="242180"/>
                  </a:cubicBezTo>
                  <a:lnTo>
                    <a:pt x="591075" y="239510"/>
                  </a:lnTo>
                  <a:cubicBezTo>
                    <a:pt x="589169" y="240400"/>
                    <a:pt x="586245" y="241036"/>
                    <a:pt x="582685" y="241036"/>
                  </a:cubicBezTo>
                  <a:cubicBezTo>
                    <a:pt x="573914" y="241036"/>
                    <a:pt x="568321" y="235315"/>
                    <a:pt x="568321" y="225654"/>
                  </a:cubicBezTo>
                  <a:cubicBezTo>
                    <a:pt x="568321" y="218916"/>
                    <a:pt x="570990" y="210526"/>
                    <a:pt x="575058" y="205060"/>
                  </a:cubicBezTo>
                  <a:cubicBezTo>
                    <a:pt x="579634" y="198831"/>
                    <a:pt x="586372" y="195271"/>
                    <a:pt x="595271" y="195271"/>
                  </a:cubicBezTo>
                  <a:cubicBezTo>
                    <a:pt x="601500" y="195271"/>
                    <a:pt x="606585" y="196797"/>
                    <a:pt x="609381" y="198449"/>
                  </a:cubicBezTo>
                  <a:lnTo>
                    <a:pt x="600610" y="241290"/>
                  </a:lnTo>
                  <a:lnTo>
                    <a:pt x="600610" y="241290"/>
                  </a:lnTo>
                  <a:close/>
                  <a:moveTo>
                    <a:pt x="593745" y="201119"/>
                  </a:moveTo>
                  <a:cubicBezTo>
                    <a:pt x="588787" y="201119"/>
                    <a:pt x="585101" y="203916"/>
                    <a:pt x="582304" y="209001"/>
                  </a:cubicBezTo>
                  <a:cubicBezTo>
                    <a:pt x="579889" y="213577"/>
                    <a:pt x="577982" y="220950"/>
                    <a:pt x="577982" y="226162"/>
                  </a:cubicBezTo>
                  <a:cubicBezTo>
                    <a:pt x="577982" y="231883"/>
                    <a:pt x="580524" y="234934"/>
                    <a:pt x="586118" y="234934"/>
                  </a:cubicBezTo>
                  <a:cubicBezTo>
                    <a:pt x="588406" y="234934"/>
                    <a:pt x="590567" y="234298"/>
                    <a:pt x="592093" y="233535"/>
                  </a:cubicBezTo>
                  <a:lnTo>
                    <a:pt x="598703" y="202009"/>
                  </a:lnTo>
                  <a:cubicBezTo>
                    <a:pt x="597813" y="201501"/>
                    <a:pt x="596288" y="201119"/>
                    <a:pt x="593745" y="201119"/>
                  </a:cubicBezTo>
                  <a:moveTo>
                    <a:pt x="555990" y="231374"/>
                  </a:moveTo>
                  <a:cubicBezTo>
                    <a:pt x="552049" y="237476"/>
                    <a:pt x="546201" y="241290"/>
                    <a:pt x="538192" y="241290"/>
                  </a:cubicBezTo>
                  <a:cubicBezTo>
                    <a:pt x="528277" y="241290"/>
                    <a:pt x="523319" y="234807"/>
                    <a:pt x="523319" y="225654"/>
                  </a:cubicBezTo>
                  <a:cubicBezTo>
                    <a:pt x="523319" y="218916"/>
                    <a:pt x="525607" y="210526"/>
                    <a:pt x="529294" y="205060"/>
                  </a:cubicBezTo>
                  <a:cubicBezTo>
                    <a:pt x="533362" y="198958"/>
                    <a:pt x="539337" y="195271"/>
                    <a:pt x="547218" y="195271"/>
                  </a:cubicBezTo>
                  <a:cubicBezTo>
                    <a:pt x="557261" y="195271"/>
                    <a:pt x="562091" y="201627"/>
                    <a:pt x="562091" y="210908"/>
                  </a:cubicBezTo>
                  <a:cubicBezTo>
                    <a:pt x="562091" y="217518"/>
                    <a:pt x="559676" y="226035"/>
                    <a:pt x="556117" y="231501"/>
                  </a:cubicBezTo>
                  <a:moveTo>
                    <a:pt x="546455" y="201627"/>
                  </a:moveTo>
                  <a:cubicBezTo>
                    <a:pt x="542133" y="201627"/>
                    <a:pt x="539209" y="204551"/>
                    <a:pt x="537175" y="209001"/>
                  </a:cubicBezTo>
                  <a:cubicBezTo>
                    <a:pt x="535014" y="213577"/>
                    <a:pt x="533107" y="221586"/>
                    <a:pt x="533107" y="226671"/>
                  </a:cubicBezTo>
                  <a:cubicBezTo>
                    <a:pt x="533107" y="231247"/>
                    <a:pt x="534633" y="234552"/>
                    <a:pt x="539209" y="234552"/>
                  </a:cubicBezTo>
                  <a:cubicBezTo>
                    <a:pt x="543531" y="234552"/>
                    <a:pt x="546455" y="231629"/>
                    <a:pt x="548489" y="227307"/>
                  </a:cubicBezTo>
                  <a:cubicBezTo>
                    <a:pt x="550650" y="222730"/>
                    <a:pt x="552430" y="214467"/>
                    <a:pt x="552430" y="209382"/>
                  </a:cubicBezTo>
                  <a:cubicBezTo>
                    <a:pt x="552430" y="204933"/>
                    <a:pt x="551032" y="201627"/>
                    <a:pt x="546455" y="201627"/>
                  </a:cubicBezTo>
                  <a:moveTo>
                    <a:pt x="516581" y="209509"/>
                  </a:moveTo>
                  <a:lnTo>
                    <a:pt x="510098" y="240654"/>
                  </a:lnTo>
                  <a:lnTo>
                    <a:pt x="500055" y="240654"/>
                  </a:lnTo>
                  <a:lnTo>
                    <a:pt x="506539" y="209255"/>
                  </a:lnTo>
                  <a:cubicBezTo>
                    <a:pt x="506666" y="208492"/>
                    <a:pt x="506793" y="207729"/>
                    <a:pt x="506793" y="207094"/>
                  </a:cubicBezTo>
                  <a:cubicBezTo>
                    <a:pt x="506793" y="204043"/>
                    <a:pt x="505267" y="201627"/>
                    <a:pt x="500436" y="201627"/>
                  </a:cubicBezTo>
                  <a:cubicBezTo>
                    <a:pt x="497767" y="201627"/>
                    <a:pt x="495352" y="202263"/>
                    <a:pt x="492809" y="203534"/>
                  </a:cubicBezTo>
                  <a:lnTo>
                    <a:pt x="485182" y="240654"/>
                  </a:lnTo>
                  <a:lnTo>
                    <a:pt x="475139" y="240654"/>
                  </a:lnTo>
                  <a:lnTo>
                    <a:pt x="488614" y="175949"/>
                  </a:lnTo>
                  <a:lnTo>
                    <a:pt x="498657" y="175949"/>
                  </a:lnTo>
                  <a:lnTo>
                    <a:pt x="494080" y="197941"/>
                  </a:lnTo>
                  <a:cubicBezTo>
                    <a:pt x="496623" y="196670"/>
                    <a:pt x="500691" y="195398"/>
                    <a:pt x="504505" y="195398"/>
                  </a:cubicBezTo>
                  <a:cubicBezTo>
                    <a:pt x="512767" y="195398"/>
                    <a:pt x="516835" y="199593"/>
                    <a:pt x="516835" y="206077"/>
                  </a:cubicBezTo>
                  <a:cubicBezTo>
                    <a:pt x="516835" y="207221"/>
                    <a:pt x="516835" y="208365"/>
                    <a:pt x="516454" y="209636"/>
                  </a:cubicBezTo>
                  <a:moveTo>
                    <a:pt x="671926" y="24799"/>
                  </a:moveTo>
                  <a:lnTo>
                    <a:pt x="679299" y="12468"/>
                  </a:lnTo>
                  <a:cubicBezTo>
                    <a:pt x="679299" y="12468"/>
                    <a:pt x="664171" y="-244"/>
                    <a:pt x="636204" y="-244"/>
                  </a:cubicBezTo>
                  <a:cubicBezTo>
                    <a:pt x="596415" y="-244"/>
                    <a:pt x="574422" y="28486"/>
                    <a:pt x="574422" y="55436"/>
                  </a:cubicBezTo>
                  <a:cubicBezTo>
                    <a:pt x="574422" y="91412"/>
                    <a:pt x="614339" y="88869"/>
                    <a:pt x="614339" y="108573"/>
                  </a:cubicBezTo>
                  <a:cubicBezTo>
                    <a:pt x="614339" y="118107"/>
                    <a:pt x="606203" y="134125"/>
                    <a:pt x="578363" y="126116"/>
                  </a:cubicBezTo>
                  <a:cubicBezTo>
                    <a:pt x="568702" y="123319"/>
                    <a:pt x="563109" y="128023"/>
                    <a:pt x="560947" y="131455"/>
                  </a:cubicBezTo>
                  <a:cubicBezTo>
                    <a:pt x="559041" y="134379"/>
                    <a:pt x="549634" y="150270"/>
                    <a:pt x="549634" y="150270"/>
                  </a:cubicBezTo>
                  <a:cubicBezTo>
                    <a:pt x="549634" y="150270"/>
                    <a:pt x="566032" y="162982"/>
                    <a:pt x="593745" y="162982"/>
                  </a:cubicBezTo>
                  <a:cubicBezTo>
                    <a:pt x="640653" y="162982"/>
                    <a:pt x="663282" y="132345"/>
                    <a:pt x="663282" y="103870"/>
                  </a:cubicBezTo>
                  <a:cubicBezTo>
                    <a:pt x="663282" y="68784"/>
                    <a:pt x="620568" y="69292"/>
                    <a:pt x="620568" y="50223"/>
                  </a:cubicBezTo>
                  <a:cubicBezTo>
                    <a:pt x="620568" y="39800"/>
                    <a:pt x="630357" y="28358"/>
                    <a:pt x="648662" y="33062"/>
                  </a:cubicBezTo>
                  <a:cubicBezTo>
                    <a:pt x="653493" y="34333"/>
                    <a:pt x="663282" y="38401"/>
                    <a:pt x="671926" y="24926"/>
                  </a:cubicBezTo>
                  <a:moveTo>
                    <a:pt x="500436" y="162092"/>
                  </a:moveTo>
                  <a:lnTo>
                    <a:pt x="535904" y="162092"/>
                  </a:lnTo>
                  <a:cubicBezTo>
                    <a:pt x="545438" y="114421"/>
                    <a:pt x="559041" y="53910"/>
                    <a:pt x="559295" y="41325"/>
                  </a:cubicBezTo>
                  <a:cubicBezTo>
                    <a:pt x="559676" y="23655"/>
                    <a:pt x="549125" y="391"/>
                    <a:pt x="500310" y="391"/>
                  </a:cubicBezTo>
                  <a:cubicBezTo>
                    <a:pt x="465351" y="391"/>
                    <a:pt x="437892" y="12468"/>
                    <a:pt x="437892" y="12468"/>
                  </a:cubicBezTo>
                  <a:lnTo>
                    <a:pt x="410561" y="145058"/>
                  </a:lnTo>
                  <a:cubicBezTo>
                    <a:pt x="410561" y="145058"/>
                    <a:pt x="440180" y="132091"/>
                    <a:pt x="447808" y="128659"/>
                  </a:cubicBezTo>
                  <a:cubicBezTo>
                    <a:pt x="458740" y="123828"/>
                    <a:pt x="461155" y="113658"/>
                    <a:pt x="463698" y="101709"/>
                  </a:cubicBezTo>
                  <a:cubicBezTo>
                    <a:pt x="466241" y="89759"/>
                    <a:pt x="477427" y="36240"/>
                    <a:pt x="477809" y="34588"/>
                  </a:cubicBezTo>
                  <a:cubicBezTo>
                    <a:pt x="482131" y="33189"/>
                    <a:pt x="490140" y="31791"/>
                    <a:pt x="497132" y="31791"/>
                  </a:cubicBezTo>
                  <a:cubicBezTo>
                    <a:pt x="508573" y="31791"/>
                    <a:pt x="514675" y="36876"/>
                    <a:pt x="514547" y="45393"/>
                  </a:cubicBezTo>
                  <a:cubicBezTo>
                    <a:pt x="514547" y="49207"/>
                    <a:pt x="499801" y="121285"/>
                    <a:pt x="494080" y="150015"/>
                  </a:cubicBezTo>
                  <a:cubicBezTo>
                    <a:pt x="494080" y="150015"/>
                    <a:pt x="490775" y="162600"/>
                    <a:pt x="500310" y="162092"/>
                  </a:cubicBezTo>
                  <a:moveTo>
                    <a:pt x="219494" y="152431"/>
                  </a:moveTo>
                  <a:cubicBezTo>
                    <a:pt x="223943" y="143786"/>
                    <a:pt x="295768" y="2807"/>
                    <a:pt x="295768" y="2807"/>
                  </a:cubicBezTo>
                  <a:lnTo>
                    <a:pt x="261063" y="2807"/>
                  </a:lnTo>
                  <a:cubicBezTo>
                    <a:pt x="249749" y="2807"/>
                    <a:pt x="243775" y="15900"/>
                    <a:pt x="239707" y="25180"/>
                  </a:cubicBezTo>
                  <a:cubicBezTo>
                    <a:pt x="236147" y="33316"/>
                    <a:pt x="222545" y="62173"/>
                    <a:pt x="204875" y="103615"/>
                  </a:cubicBezTo>
                  <a:cubicBezTo>
                    <a:pt x="205383" y="96369"/>
                    <a:pt x="202587" y="31791"/>
                    <a:pt x="201951" y="17680"/>
                  </a:cubicBezTo>
                  <a:cubicBezTo>
                    <a:pt x="201570" y="8654"/>
                    <a:pt x="193942" y="2807"/>
                    <a:pt x="180340" y="2807"/>
                  </a:cubicBezTo>
                  <a:lnTo>
                    <a:pt x="152755" y="2807"/>
                  </a:lnTo>
                  <a:lnTo>
                    <a:pt x="170170" y="160694"/>
                  </a:lnTo>
                  <a:cubicBezTo>
                    <a:pt x="170170" y="160694"/>
                    <a:pt x="202205" y="160694"/>
                    <a:pt x="204367" y="160694"/>
                  </a:cubicBezTo>
                  <a:cubicBezTo>
                    <a:pt x="206527" y="160694"/>
                    <a:pt x="215045" y="161075"/>
                    <a:pt x="219367" y="152431"/>
                  </a:cubicBezTo>
                  <a:moveTo>
                    <a:pt x="310641" y="8273"/>
                  </a:moveTo>
                  <a:cubicBezTo>
                    <a:pt x="298692" y="13485"/>
                    <a:pt x="301234" y="29248"/>
                    <a:pt x="303268" y="41071"/>
                  </a:cubicBezTo>
                  <a:lnTo>
                    <a:pt x="303268" y="41071"/>
                  </a:lnTo>
                  <a:cubicBezTo>
                    <a:pt x="313820" y="37130"/>
                    <a:pt x="329329" y="31028"/>
                    <a:pt x="345474" y="31028"/>
                  </a:cubicBezTo>
                  <a:cubicBezTo>
                    <a:pt x="361491" y="31028"/>
                    <a:pt x="368991" y="35732"/>
                    <a:pt x="366067" y="49588"/>
                  </a:cubicBezTo>
                  <a:cubicBezTo>
                    <a:pt x="363143" y="63444"/>
                    <a:pt x="349160" y="130693"/>
                    <a:pt x="348906" y="132345"/>
                  </a:cubicBezTo>
                  <a:cubicBezTo>
                    <a:pt x="346363" y="134252"/>
                    <a:pt x="312040" y="141752"/>
                    <a:pt x="312675" y="118743"/>
                  </a:cubicBezTo>
                  <a:cubicBezTo>
                    <a:pt x="313184" y="95988"/>
                    <a:pt x="330854" y="87344"/>
                    <a:pt x="341405" y="82767"/>
                  </a:cubicBezTo>
                  <a:cubicBezTo>
                    <a:pt x="348906" y="79462"/>
                    <a:pt x="349541" y="61919"/>
                    <a:pt x="350685" y="57088"/>
                  </a:cubicBezTo>
                  <a:cubicBezTo>
                    <a:pt x="314201" y="62046"/>
                    <a:pt x="275683" y="75394"/>
                    <a:pt x="268945" y="112387"/>
                  </a:cubicBezTo>
                  <a:cubicBezTo>
                    <a:pt x="262208" y="149380"/>
                    <a:pt x="285471" y="162855"/>
                    <a:pt x="326405" y="162982"/>
                  </a:cubicBezTo>
                  <a:cubicBezTo>
                    <a:pt x="367338" y="163109"/>
                    <a:pt x="389204" y="151033"/>
                    <a:pt x="389204" y="151033"/>
                  </a:cubicBezTo>
                  <a:cubicBezTo>
                    <a:pt x="389204" y="151033"/>
                    <a:pt x="404713" y="76665"/>
                    <a:pt x="408527" y="58232"/>
                  </a:cubicBezTo>
                  <a:cubicBezTo>
                    <a:pt x="412340" y="39800"/>
                    <a:pt x="410306" y="25053"/>
                    <a:pt x="402425" y="15138"/>
                  </a:cubicBezTo>
                  <a:cubicBezTo>
                    <a:pt x="394416" y="5349"/>
                    <a:pt x="380305" y="-244"/>
                    <a:pt x="361618" y="-244"/>
                  </a:cubicBezTo>
                  <a:cubicBezTo>
                    <a:pt x="333269" y="-244"/>
                    <a:pt x="314582" y="6493"/>
                    <a:pt x="310641" y="8146"/>
                  </a:cubicBezTo>
                  <a:moveTo>
                    <a:pt x="42793" y="8146"/>
                  </a:moveTo>
                  <a:cubicBezTo>
                    <a:pt x="30843" y="13358"/>
                    <a:pt x="33386" y="29121"/>
                    <a:pt x="35420" y="40944"/>
                  </a:cubicBezTo>
                  <a:lnTo>
                    <a:pt x="35420" y="40944"/>
                  </a:lnTo>
                  <a:cubicBezTo>
                    <a:pt x="45971" y="37003"/>
                    <a:pt x="61480" y="30901"/>
                    <a:pt x="77625" y="30901"/>
                  </a:cubicBezTo>
                  <a:cubicBezTo>
                    <a:pt x="93642" y="30901"/>
                    <a:pt x="101142" y="35604"/>
                    <a:pt x="98218" y="49461"/>
                  </a:cubicBezTo>
                  <a:cubicBezTo>
                    <a:pt x="95295" y="63317"/>
                    <a:pt x="81311" y="130566"/>
                    <a:pt x="81057" y="132218"/>
                  </a:cubicBezTo>
                  <a:cubicBezTo>
                    <a:pt x="78515" y="134125"/>
                    <a:pt x="44191" y="141625"/>
                    <a:pt x="44827" y="118616"/>
                  </a:cubicBezTo>
                  <a:cubicBezTo>
                    <a:pt x="45335" y="95861"/>
                    <a:pt x="63005" y="87216"/>
                    <a:pt x="73557" y="82640"/>
                  </a:cubicBezTo>
                  <a:cubicBezTo>
                    <a:pt x="81057" y="79335"/>
                    <a:pt x="81693" y="61792"/>
                    <a:pt x="82837" y="56961"/>
                  </a:cubicBezTo>
                  <a:cubicBezTo>
                    <a:pt x="46352" y="61919"/>
                    <a:pt x="7834" y="75267"/>
                    <a:pt x="1096" y="112260"/>
                  </a:cubicBezTo>
                  <a:cubicBezTo>
                    <a:pt x="-5641" y="149253"/>
                    <a:pt x="17622" y="162728"/>
                    <a:pt x="58556" y="162855"/>
                  </a:cubicBezTo>
                  <a:cubicBezTo>
                    <a:pt x="99490" y="162982"/>
                    <a:pt x="121355" y="150905"/>
                    <a:pt x="121355" y="150905"/>
                  </a:cubicBezTo>
                  <a:cubicBezTo>
                    <a:pt x="121355" y="150905"/>
                    <a:pt x="136864" y="76538"/>
                    <a:pt x="140678" y="58105"/>
                  </a:cubicBezTo>
                  <a:cubicBezTo>
                    <a:pt x="144491" y="39672"/>
                    <a:pt x="142458" y="24926"/>
                    <a:pt x="134576" y="15010"/>
                  </a:cubicBezTo>
                  <a:cubicBezTo>
                    <a:pt x="126567" y="5222"/>
                    <a:pt x="112329" y="-371"/>
                    <a:pt x="93769" y="-371"/>
                  </a:cubicBezTo>
                  <a:cubicBezTo>
                    <a:pt x="65420" y="-371"/>
                    <a:pt x="46734" y="6366"/>
                    <a:pt x="42920" y="8019"/>
                  </a:cubicBezTo>
                </a:path>
              </a:pathLst>
            </a:custGeom>
            <a:solidFill>
              <a:srgbClr val="C6002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8DF5EC12-4A40-2EE0-C78F-99E7D2B753F1}"/>
                </a:ext>
              </a:extLst>
            </p:cNvPr>
            <p:cNvSpPr/>
            <p:nvPr/>
          </p:nvSpPr>
          <p:spPr>
            <a:xfrm>
              <a:off x="7388594" y="-67361"/>
              <a:ext cx="884659" cy="259458"/>
            </a:xfrm>
            <a:custGeom>
              <a:avLst/>
              <a:gdLst>
                <a:gd name="connsiteX0" fmla="*/ 871001 w 884659"/>
                <a:gd name="connsiteY0" fmla="*/ 240400 h 259458"/>
                <a:gd name="connsiteX1" fmla="*/ 861086 w 884659"/>
                <a:gd name="connsiteY1" fmla="*/ 240400 h 259458"/>
                <a:gd name="connsiteX2" fmla="*/ 874561 w 884659"/>
                <a:gd name="connsiteY2" fmla="*/ 175695 h 259458"/>
                <a:gd name="connsiteX3" fmla="*/ 884603 w 884659"/>
                <a:gd name="connsiteY3" fmla="*/ 175695 h 259458"/>
                <a:gd name="connsiteX4" fmla="*/ 871128 w 884659"/>
                <a:gd name="connsiteY4" fmla="*/ 240400 h 259458"/>
                <a:gd name="connsiteX5" fmla="*/ 850789 w 884659"/>
                <a:gd name="connsiteY5" fmla="*/ 231374 h 259458"/>
                <a:gd name="connsiteX6" fmla="*/ 832991 w 884659"/>
                <a:gd name="connsiteY6" fmla="*/ 241290 h 259458"/>
                <a:gd name="connsiteX7" fmla="*/ 818118 w 884659"/>
                <a:gd name="connsiteY7" fmla="*/ 225654 h 259458"/>
                <a:gd name="connsiteX8" fmla="*/ 824093 w 884659"/>
                <a:gd name="connsiteY8" fmla="*/ 205060 h 259458"/>
                <a:gd name="connsiteX9" fmla="*/ 842017 w 884659"/>
                <a:gd name="connsiteY9" fmla="*/ 195271 h 259458"/>
                <a:gd name="connsiteX10" fmla="*/ 856890 w 884659"/>
                <a:gd name="connsiteY10" fmla="*/ 210908 h 259458"/>
                <a:gd name="connsiteX11" fmla="*/ 850916 w 884659"/>
                <a:gd name="connsiteY11" fmla="*/ 231501 h 259458"/>
                <a:gd name="connsiteX12" fmla="*/ 841254 w 884659"/>
                <a:gd name="connsiteY12" fmla="*/ 201627 h 259458"/>
                <a:gd name="connsiteX13" fmla="*/ 831974 w 884659"/>
                <a:gd name="connsiteY13" fmla="*/ 209001 h 259458"/>
                <a:gd name="connsiteX14" fmla="*/ 827906 w 884659"/>
                <a:gd name="connsiteY14" fmla="*/ 226671 h 259458"/>
                <a:gd name="connsiteX15" fmla="*/ 834008 w 884659"/>
                <a:gd name="connsiteY15" fmla="*/ 234552 h 259458"/>
                <a:gd name="connsiteX16" fmla="*/ 843288 w 884659"/>
                <a:gd name="connsiteY16" fmla="*/ 227307 h 259458"/>
                <a:gd name="connsiteX17" fmla="*/ 847229 w 884659"/>
                <a:gd name="connsiteY17" fmla="*/ 209382 h 259458"/>
                <a:gd name="connsiteX18" fmla="*/ 841254 w 884659"/>
                <a:gd name="connsiteY18" fmla="*/ 201627 h 259458"/>
                <a:gd name="connsiteX19" fmla="*/ 805914 w 884659"/>
                <a:gd name="connsiteY19" fmla="*/ 231501 h 259458"/>
                <a:gd name="connsiteX20" fmla="*/ 788117 w 884659"/>
                <a:gd name="connsiteY20" fmla="*/ 241417 h 259458"/>
                <a:gd name="connsiteX21" fmla="*/ 773243 w 884659"/>
                <a:gd name="connsiteY21" fmla="*/ 225781 h 259458"/>
                <a:gd name="connsiteX22" fmla="*/ 779218 w 884659"/>
                <a:gd name="connsiteY22" fmla="*/ 205187 h 259458"/>
                <a:gd name="connsiteX23" fmla="*/ 797143 w 884659"/>
                <a:gd name="connsiteY23" fmla="*/ 195398 h 259458"/>
                <a:gd name="connsiteX24" fmla="*/ 812016 w 884659"/>
                <a:gd name="connsiteY24" fmla="*/ 211035 h 259458"/>
                <a:gd name="connsiteX25" fmla="*/ 806041 w 884659"/>
                <a:gd name="connsiteY25" fmla="*/ 231629 h 259458"/>
                <a:gd name="connsiteX26" fmla="*/ 796380 w 884659"/>
                <a:gd name="connsiteY26" fmla="*/ 201755 h 259458"/>
                <a:gd name="connsiteX27" fmla="*/ 787100 w 884659"/>
                <a:gd name="connsiteY27" fmla="*/ 209128 h 259458"/>
                <a:gd name="connsiteX28" fmla="*/ 783032 w 884659"/>
                <a:gd name="connsiteY28" fmla="*/ 226798 h 259458"/>
                <a:gd name="connsiteX29" fmla="*/ 789134 w 884659"/>
                <a:gd name="connsiteY29" fmla="*/ 234680 h 259458"/>
                <a:gd name="connsiteX30" fmla="*/ 798414 w 884659"/>
                <a:gd name="connsiteY30" fmla="*/ 227433 h 259458"/>
                <a:gd name="connsiteX31" fmla="*/ 802354 w 884659"/>
                <a:gd name="connsiteY31" fmla="*/ 209509 h 259458"/>
                <a:gd name="connsiteX32" fmla="*/ 796380 w 884659"/>
                <a:gd name="connsiteY32" fmla="*/ 201755 h 259458"/>
                <a:gd name="connsiteX33" fmla="*/ 766506 w 884659"/>
                <a:gd name="connsiteY33" fmla="*/ 209636 h 259458"/>
                <a:gd name="connsiteX34" fmla="*/ 760022 w 884659"/>
                <a:gd name="connsiteY34" fmla="*/ 240782 h 259458"/>
                <a:gd name="connsiteX35" fmla="*/ 749980 w 884659"/>
                <a:gd name="connsiteY35" fmla="*/ 240782 h 259458"/>
                <a:gd name="connsiteX36" fmla="*/ 756463 w 884659"/>
                <a:gd name="connsiteY36" fmla="*/ 209382 h 259458"/>
                <a:gd name="connsiteX37" fmla="*/ 756717 w 884659"/>
                <a:gd name="connsiteY37" fmla="*/ 207221 h 259458"/>
                <a:gd name="connsiteX38" fmla="*/ 750361 w 884659"/>
                <a:gd name="connsiteY38" fmla="*/ 201755 h 259458"/>
                <a:gd name="connsiteX39" fmla="*/ 742734 w 884659"/>
                <a:gd name="connsiteY39" fmla="*/ 203661 h 259458"/>
                <a:gd name="connsiteX40" fmla="*/ 735106 w 884659"/>
                <a:gd name="connsiteY40" fmla="*/ 240782 h 259458"/>
                <a:gd name="connsiteX41" fmla="*/ 725064 w 884659"/>
                <a:gd name="connsiteY41" fmla="*/ 240782 h 259458"/>
                <a:gd name="connsiteX42" fmla="*/ 738539 w 884659"/>
                <a:gd name="connsiteY42" fmla="*/ 176076 h 259458"/>
                <a:gd name="connsiteX43" fmla="*/ 748581 w 884659"/>
                <a:gd name="connsiteY43" fmla="*/ 176076 h 259458"/>
                <a:gd name="connsiteX44" fmla="*/ 744005 w 884659"/>
                <a:gd name="connsiteY44" fmla="*/ 198068 h 259458"/>
                <a:gd name="connsiteX45" fmla="*/ 754429 w 884659"/>
                <a:gd name="connsiteY45" fmla="*/ 195526 h 259458"/>
                <a:gd name="connsiteX46" fmla="*/ 766760 w 884659"/>
                <a:gd name="connsiteY46" fmla="*/ 206204 h 259458"/>
                <a:gd name="connsiteX47" fmla="*/ 766379 w 884659"/>
                <a:gd name="connsiteY47" fmla="*/ 209763 h 259458"/>
                <a:gd name="connsiteX48" fmla="*/ 722140 w 884659"/>
                <a:gd name="connsiteY48" fmla="*/ 204170 h 259458"/>
                <a:gd name="connsiteX49" fmla="*/ 716801 w 884659"/>
                <a:gd name="connsiteY49" fmla="*/ 202390 h 259458"/>
                <a:gd name="connsiteX50" fmla="*/ 706758 w 884659"/>
                <a:gd name="connsiteY50" fmla="*/ 209001 h 259458"/>
                <a:gd name="connsiteX51" fmla="*/ 702690 w 884659"/>
                <a:gd name="connsiteY51" fmla="*/ 224764 h 259458"/>
                <a:gd name="connsiteX52" fmla="*/ 709427 w 884659"/>
                <a:gd name="connsiteY52" fmla="*/ 234298 h 259458"/>
                <a:gd name="connsiteX53" fmla="*/ 716165 w 884659"/>
                <a:gd name="connsiteY53" fmla="*/ 232264 h 259458"/>
                <a:gd name="connsiteX54" fmla="*/ 717182 w 884659"/>
                <a:gd name="connsiteY54" fmla="*/ 238493 h 259458"/>
                <a:gd name="connsiteX55" fmla="*/ 706504 w 884659"/>
                <a:gd name="connsiteY55" fmla="*/ 241671 h 259458"/>
                <a:gd name="connsiteX56" fmla="*/ 692520 w 884659"/>
                <a:gd name="connsiteY56" fmla="*/ 224891 h 259458"/>
                <a:gd name="connsiteX57" fmla="*/ 698495 w 884659"/>
                <a:gd name="connsiteY57" fmla="*/ 205060 h 259458"/>
                <a:gd name="connsiteX58" fmla="*/ 715275 w 884659"/>
                <a:gd name="connsiteY58" fmla="*/ 195653 h 259458"/>
                <a:gd name="connsiteX59" fmla="*/ 725445 w 884659"/>
                <a:gd name="connsiteY59" fmla="*/ 198831 h 259458"/>
                <a:gd name="connsiteX60" fmla="*/ 722013 w 884659"/>
                <a:gd name="connsiteY60" fmla="*/ 204170 h 259458"/>
                <a:gd name="connsiteX61" fmla="*/ 722013 w 884659"/>
                <a:gd name="connsiteY61" fmla="*/ 204170 h 259458"/>
                <a:gd name="connsiteX62" fmla="*/ 685020 w 884659"/>
                <a:gd name="connsiteY62" fmla="*/ 204170 h 259458"/>
                <a:gd name="connsiteX63" fmla="*/ 678282 w 884659"/>
                <a:gd name="connsiteY63" fmla="*/ 202136 h 259458"/>
                <a:gd name="connsiteX64" fmla="*/ 670528 w 884659"/>
                <a:gd name="connsiteY64" fmla="*/ 209255 h 259458"/>
                <a:gd name="connsiteX65" fmla="*/ 684003 w 884659"/>
                <a:gd name="connsiteY65" fmla="*/ 225273 h 259458"/>
                <a:gd name="connsiteX66" fmla="*/ 665061 w 884659"/>
                <a:gd name="connsiteY66" fmla="*/ 241544 h 259458"/>
                <a:gd name="connsiteX67" fmla="*/ 653366 w 884659"/>
                <a:gd name="connsiteY67" fmla="*/ 238366 h 259458"/>
                <a:gd name="connsiteX68" fmla="*/ 657180 w 884659"/>
                <a:gd name="connsiteY68" fmla="*/ 232137 h 259458"/>
                <a:gd name="connsiteX69" fmla="*/ 665061 w 884659"/>
                <a:gd name="connsiteY69" fmla="*/ 234425 h 259458"/>
                <a:gd name="connsiteX70" fmla="*/ 673579 w 884659"/>
                <a:gd name="connsiteY70" fmla="*/ 226417 h 259458"/>
                <a:gd name="connsiteX71" fmla="*/ 660739 w 884659"/>
                <a:gd name="connsiteY71" fmla="*/ 210399 h 259458"/>
                <a:gd name="connsiteX72" fmla="*/ 677520 w 884659"/>
                <a:gd name="connsiteY72" fmla="*/ 195398 h 259458"/>
                <a:gd name="connsiteX73" fmla="*/ 688452 w 884659"/>
                <a:gd name="connsiteY73" fmla="*/ 198577 h 259458"/>
                <a:gd name="connsiteX74" fmla="*/ 685020 w 884659"/>
                <a:gd name="connsiteY74" fmla="*/ 204043 h 259458"/>
                <a:gd name="connsiteX75" fmla="*/ 685020 w 884659"/>
                <a:gd name="connsiteY75" fmla="*/ 204043 h 259458"/>
                <a:gd name="connsiteX76" fmla="*/ 651459 w 884659"/>
                <a:gd name="connsiteY76" fmla="*/ 218408 h 259458"/>
                <a:gd name="connsiteX77" fmla="*/ 623492 w 884659"/>
                <a:gd name="connsiteY77" fmla="*/ 222221 h 259458"/>
                <a:gd name="connsiteX78" fmla="*/ 632899 w 884659"/>
                <a:gd name="connsiteY78" fmla="*/ 234680 h 259458"/>
                <a:gd name="connsiteX79" fmla="*/ 644595 w 884659"/>
                <a:gd name="connsiteY79" fmla="*/ 231883 h 259458"/>
                <a:gd name="connsiteX80" fmla="*/ 645739 w 884659"/>
                <a:gd name="connsiteY80" fmla="*/ 238366 h 259458"/>
                <a:gd name="connsiteX81" fmla="*/ 630865 w 884659"/>
                <a:gd name="connsiteY81" fmla="*/ 241544 h 259458"/>
                <a:gd name="connsiteX82" fmla="*/ 613831 w 884659"/>
                <a:gd name="connsiteY82" fmla="*/ 225018 h 259458"/>
                <a:gd name="connsiteX83" fmla="*/ 619933 w 884659"/>
                <a:gd name="connsiteY83" fmla="*/ 205187 h 259458"/>
                <a:gd name="connsiteX84" fmla="*/ 637857 w 884659"/>
                <a:gd name="connsiteY84" fmla="*/ 195398 h 259458"/>
                <a:gd name="connsiteX85" fmla="*/ 652349 w 884659"/>
                <a:gd name="connsiteY85" fmla="*/ 210272 h 259458"/>
                <a:gd name="connsiteX86" fmla="*/ 651332 w 884659"/>
                <a:gd name="connsiteY86" fmla="*/ 218154 h 259458"/>
                <a:gd name="connsiteX87" fmla="*/ 636713 w 884659"/>
                <a:gd name="connsiteY87" fmla="*/ 201373 h 259458"/>
                <a:gd name="connsiteX88" fmla="*/ 626416 w 884659"/>
                <a:gd name="connsiteY88" fmla="*/ 208746 h 259458"/>
                <a:gd name="connsiteX89" fmla="*/ 623619 w 884659"/>
                <a:gd name="connsiteY89" fmla="*/ 216882 h 259458"/>
                <a:gd name="connsiteX90" fmla="*/ 642815 w 884659"/>
                <a:gd name="connsiteY90" fmla="*/ 214086 h 259458"/>
                <a:gd name="connsiteX91" fmla="*/ 643450 w 884659"/>
                <a:gd name="connsiteY91" fmla="*/ 209001 h 259458"/>
                <a:gd name="connsiteX92" fmla="*/ 636840 w 884659"/>
                <a:gd name="connsiteY92" fmla="*/ 201373 h 259458"/>
                <a:gd name="connsiteX93" fmla="*/ 600356 w 884659"/>
                <a:gd name="connsiteY93" fmla="*/ 241163 h 259458"/>
                <a:gd name="connsiteX94" fmla="*/ 578490 w 884659"/>
                <a:gd name="connsiteY94" fmla="*/ 259087 h 259458"/>
                <a:gd name="connsiteX95" fmla="*/ 563871 w 884659"/>
                <a:gd name="connsiteY95" fmla="*/ 255909 h 259458"/>
                <a:gd name="connsiteX96" fmla="*/ 567685 w 884659"/>
                <a:gd name="connsiteY96" fmla="*/ 249680 h 259458"/>
                <a:gd name="connsiteX97" fmla="*/ 578109 w 884659"/>
                <a:gd name="connsiteY97" fmla="*/ 251969 h 259458"/>
                <a:gd name="connsiteX98" fmla="*/ 590440 w 884659"/>
                <a:gd name="connsiteY98" fmla="*/ 242180 h 259458"/>
                <a:gd name="connsiteX99" fmla="*/ 591075 w 884659"/>
                <a:gd name="connsiteY99" fmla="*/ 239510 h 259458"/>
                <a:gd name="connsiteX100" fmla="*/ 582685 w 884659"/>
                <a:gd name="connsiteY100" fmla="*/ 241036 h 259458"/>
                <a:gd name="connsiteX101" fmla="*/ 568321 w 884659"/>
                <a:gd name="connsiteY101" fmla="*/ 225654 h 259458"/>
                <a:gd name="connsiteX102" fmla="*/ 575058 w 884659"/>
                <a:gd name="connsiteY102" fmla="*/ 205060 h 259458"/>
                <a:gd name="connsiteX103" fmla="*/ 595271 w 884659"/>
                <a:gd name="connsiteY103" fmla="*/ 195271 h 259458"/>
                <a:gd name="connsiteX104" fmla="*/ 609381 w 884659"/>
                <a:gd name="connsiteY104" fmla="*/ 198449 h 259458"/>
                <a:gd name="connsiteX105" fmla="*/ 600610 w 884659"/>
                <a:gd name="connsiteY105" fmla="*/ 241290 h 259458"/>
                <a:gd name="connsiteX106" fmla="*/ 600610 w 884659"/>
                <a:gd name="connsiteY106" fmla="*/ 241290 h 259458"/>
                <a:gd name="connsiteX107" fmla="*/ 593745 w 884659"/>
                <a:gd name="connsiteY107" fmla="*/ 201119 h 259458"/>
                <a:gd name="connsiteX108" fmla="*/ 582304 w 884659"/>
                <a:gd name="connsiteY108" fmla="*/ 209001 h 259458"/>
                <a:gd name="connsiteX109" fmla="*/ 577982 w 884659"/>
                <a:gd name="connsiteY109" fmla="*/ 226162 h 259458"/>
                <a:gd name="connsiteX110" fmla="*/ 586118 w 884659"/>
                <a:gd name="connsiteY110" fmla="*/ 234934 h 259458"/>
                <a:gd name="connsiteX111" fmla="*/ 592093 w 884659"/>
                <a:gd name="connsiteY111" fmla="*/ 233535 h 259458"/>
                <a:gd name="connsiteX112" fmla="*/ 598703 w 884659"/>
                <a:gd name="connsiteY112" fmla="*/ 202009 h 259458"/>
                <a:gd name="connsiteX113" fmla="*/ 593745 w 884659"/>
                <a:gd name="connsiteY113" fmla="*/ 201119 h 259458"/>
                <a:gd name="connsiteX114" fmla="*/ 555990 w 884659"/>
                <a:gd name="connsiteY114" fmla="*/ 231374 h 259458"/>
                <a:gd name="connsiteX115" fmla="*/ 538192 w 884659"/>
                <a:gd name="connsiteY115" fmla="*/ 241290 h 259458"/>
                <a:gd name="connsiteX116" fmla="*/ 523319 w 884659"/>
                <a:gd name="connsiteY116" fmla="*/ 225654 h 259458"/>
                <a:gd name="connsiteX117" fmla="*/ 529294 w 884659"/>
                <a:gd name="connsiteY117" fmla="*/ 205060 h 259458"/>
                <a:gd name="connsiteX118" fmla="*/ 547218 w 884659"/>
                <a:gd name="connsiteY118" fmla="*/ 195271 h 259458"/>
                <a:gd name="connsiteX119" fmla="*/ 562091 w 884659"/>
                <a:gd name="connsiteY119" fmla="*/ 210908 h 259458"/>
                <a:gd name="connsiteX120" fmla="*/ 556117 w 884659"/>
                <a:gd name="connsiteY120" fmla="*/ 231501 h 259458"/>
                <a:gd name="connsiteX121" fmla="*/ 546455 w 884659"/>
                <a:gd name="connsiteY121" fmla="*/ 201627 h 259458"/>
                <a:gd name="connsiteX122" fmla="*/ 537175 w 884659"/>
                <a:gd name="connsiteY122" fmla="*/ 209001 h 259458"/>
                <a:gd name="connsiteX123" fmla="*/ 533107 w 884659"/>
                <a:gd name="connsiteY123" fmla="*/ 226671 h 259458"/>
                <a:gd name="connsiteX124" fmla="*/ 539209 w 884659"/>
                <a:gd name="connsiteY124" fmla="*/ 234552 h 259458"/>
                <a:gd name="connsiteX125" fmla="*/ 548489 w 884659"/>
                <a:gd name="connsiteY125" fmla="*/ 227307 h 259458"/>
                <a:gd name="connsiteX126" fmla="*/ 552430 w 884659"/>
                <a:gd name="connsiteY126" fmla="*/ 209382 h 259458"/>
                <a:gd name="connsiteX127" fmla="*/ 546455 w 884659"/>
                <a:gd name="connsiteY127" fmla="*/ 201627 h 259458"/>
                <a:gd name="connsiteX128" fmla="*/ 516581 w 884659"/>
                <a:gd name="connsiteY128" fmla="*/ 209509 h 259458"/>
                <a:gd name="connsiteX129" fmla="*/ 510098 w 884659"/>
                <a:gd name="connsiteY129" fmla="*/ 240654 h 259458"/>
                <a:gd name="connsiteX130" fmla="*/ 500055 w 884659"/>
                <a:gd name="connsiteY130" fmla="*/ 240654 h 259458"/>
                <a:gd name="connsiteX131" fmla="*/ 506539 w 884659"/>
                <a:gd name="connsiteY131" fmla="*/ 209255 h 259458"/>
                <a:gd name="connsiteX132" fmla="*/ 506793 w 884659"/>
                <a:gd name="connsiteY132" fmla="*/ 207094 h 259458"/>
                <a:gd name="connsiteX133" fmla="*/ 500436 w 884659"/>
                <a:gd name="connsiteY133" fmla="*/ 201627 h 259458"/>
                <a:gd name="connsiteX134" fmla="*/ 492809 w 884659"/>
                <a:gd name="connsiteY134" fmla="*/ 203534 h 259458"/>
                <a:gd name="connsiteX135" fmla="*/ 485182 w 884659"/>
                <a:gd name="connsiteY135" fmla="*/ 240654 h 259458"/>
                <a:gd name="connsiteX136" fmla="*/ 475139 w 884659"/>
                <a:gd name="connsiteY136" fmla="*/ 240654 h 259458"/>
                <a:gd name="connsiteX137" fmla="*/ 488614 w 884659"/>
                <a:gd name="connsiteY137" fmla="*/ 175949 h 259458"/>
                <a:gd name="connsiteX138" fmla="*/ 498657 w 884659"/>
                <a:gd name="connsiteY138" fmla="*/ 175949 h 259458"/>
                <a:gd name="connsiteX139" fmla="*/ 494080 w 884659"/>
                <a:gd name="connsiteY139" fmla="*/ 197941 h 259458"/>
                <a:gd name="connsiteX140" fmla="*/ 504505 w 884659"/>
                <a:gd name="connsiteY140" fmla="*/ 195398 h 259458"/>
                <a:gd name="connsiteX141" fmla="*/ 516835 w 884659"/>
                <a:gd name="connsiteY141" fmla="*/ 206077 h 259458"/>
                <a:gd name="connsiteX142" fmla="*/ 516454 w 884659"/>
                <a:gd name="connsiteY142" fmla="*/ 209636 h 259458"/>
                <a:gd name="connsiteX143" fmla="*/ 671926 w 884659"/>
                <a:gd name="connsiteY143" fmla="*/ 24799 h 259458"/>
                <a:gd name="connsiteX144" fmla="*/ 679299 w 884659"/>
                <a:gd name="connsiteY144" fmla="*/ 12468 h 259458"/>
                <a:gd name="connsiteX145" fmla="*/ 636204 w 884659"/>
                <a:gd name="connsiteY145" fmla="*/ -244 h 259458"/>
                <a:gd name="connsiteX146" fmla="*/ 574422 w 884659"/>
                <a:gd name="connsiteY146" fmla="*/ 55436 h 259458"/>
                <a:gd name="connsiteX147" fmla="*/ 614339 w 884659"/>
                <a:gd name="connsiteY147" fmla="*/ 108573 h 259458"/>
                <a:gd name="connsiteX148" fmla="*/ 578363 w 884659"/>
                <a:gd name="connsiteY148" fmla="*/ 126116 h 259458"/>
                <a:gd name="connsiteX149" fmla="*/ 560947 w 884659"/>
                <a:gd name="connsiteY149" fmla="*/ 131455 h 259458"/>
                <a:gd name="connsiteX150" fmla="*/ 549634 w 884659"/>
                <a:gd name="connsiteY150" fmla="*/ 150270 h 259458"/>
                <a:gd name="connsiteX151" fmla="*/ 593745 w 884659"/>
                <a:gd name="connsiteY151" fmla="*/ 162982 h 259458"/>
                <a:gd name="connsiteX152" fmla="*/ 663282 w 884659"/>
                <a:gd name="connsiteY152" fmla="*/ 103870 h 259458"/>
                <a:gd name="connsiteX153" fmla="*/ 620568 w 884659"/>
                <a:gd name="connsiteY153" fmla="*/ 50223 h 259458"/>
                <a:gd name="connsiteX154" fmla="*/ 648662 w 884659"/>
                <a:gd name="connsiteY154" fmla="*/ 33062 h 259458"/>
                <a:gd name="connsiteX155" fmla="*/ 671926 w 884659"/>
                <a:gd name="connsiteY155" fmla="*/ 24926 h 259458"/>
                <a:gd name="connsiteX156" fmla="*/ 500436 w 884659"/>
                <a:gd name="connsiteY156" fmla="*/ 162092 h 259458"/>
                <a:gd name="connsiteX157" fmla="*/ 535904 w 884659"/>
                <a:gd name="connsiteY157" fmla="*/ 162092 h 259458"/>
                <a:gd name="connsiteX158" fmla="*/ 559295 w 884659"/>
                <a:gd name="connsiteY158" fmla="*/ 41325 h 259458"/>
                <a:gd name="connsiteX159" fmla="*/ 500310 w 884659"/>
                <a:gd name="connsiteY159" fmla="*/ 391 h 259458"/>
                <a:gd name="connsiteX160" fmla="*/ 437892 w 884659"/>
                <a:gd name="connsiteY160" fmla="*/ 12468 h 259458"/>
                <a:gd name="connsiteX161" fmla="*/ 410561 w 884659"/>
                <a:gd name="connsiteY161" fmla="*/ 145058 h 259458"/>
                <a:gd name="connsiteX162" fmla="*/ 447808 w 884659"/>
                <a:gd name="connsiteY162" fmla="*/ 128659 h 259458"/>
                <a:gd name="connsiteX163" fmla="*/ 463698 w 884659"/>
                <a:gd name="connsiteY163" fmla="*/ 101709 h 259458"/>
                <a:gd name="connsiteX164" fmla="*/ 477809 w 884659"/>
                <a:gd name="connsiteY164" fmla="*/ 34588 h 259458"/>
                <a:gd name="connsiteX165" fmla="*/ 497132 w 884659"/>
                <a:gd name="connsiteY165" fmla="*/ 31791 h 259458"/>
                <a:gd name="connsiteX166" fmla="*/ 514547 w 884659"/>
                <a:gd name="connsiteY166" fmla="*/ 45393 h 259458"/>
                <a:gd name="connsiteX167" fmla="*/ 494080 w 884659"/>
                <a:gd name="connsiteY167" fmla="*/ 150015 h 259458"/>
                <a:gd name="connsiteX168" fmla="*/ 500310 w 884659"/>
                <a:gd name="connsiteY168" fmla="*/ 162092 h 259458"/>
                <a:gd name="connsiteX169" fmla="*/ 219494 w 884659"/>
                <a:gd name="connsiteY169" fmla="*/ 152431 h 259458"/>
                <a:gd name="connsiteX170" fmla="*/ 295768 w 884659"/>
                <a:gd name="connsiteY170" fmla="*/ 2807 h 259458"/>
                <a:gd name="connsiteX171" fmla="*/ 261063 w 884659"/>
                <a:gd name="connsiteY171" fmla="*/ 2807 h 259458"/>
                <a:gd name="connsiteX172" fmla="*/ 239707 w 884659"/>
                <a:gd name="connsiteY172" fmla="*/ 25180 h 259458"/>
                <a:gd name="connsiteX173" fmla="*/ 204875 w 884659"/>
                <a:gd name="connsiteY173" fmla="*/ 103615 h 259458"/>
                <a:gd name="connsiteX174" fmla="*/ 201951 w 884659"/>
                <a:gd name="connsiteY174" fmla="*/ 17680 h 259458"/>
                <a:gd name="connsiteX175" fmla="*/ 180340 w 884659"/>
                <a:gd name="connsiteY175" fmla="*/ 2807 h 259458"/>
                <a:gd name="connsiteX176" fmla="*/ 152755 w 884659"/>
                <a:gd name="connsiteY176" fmla="*/ 2807 h 259458"/>
                <a:gd name="connsiteX177" fmla="*/ 170170 w 884659"/>
                <a:gd name="connsiteY177" fmla="*/ 160694 h 259458"/>
                <a:gd name="connsiteX178" fmla="*/ 204367 w 884659"/>
                <a:gd name="connsiteY178" fmla="*/ 160694 h 259458"/>
                <a:gd name="connsiteX179" fmla="*/ 219367 w 884659"/>
                <a:gd name="connsiteY179" fmla="*/ 152431 h 259458"/>
                <a:gd name="connsiteX180" fmla="*/ 310641 w 884659"/>
                <a:gd name="connsiteY180" fmla="*/ 8273 h 259458"/>
                <a:gd name="connsiteX181" fmla="*/ 303268 w 884659"/>
                <a:gd name="connsiteY181" fmla="*/ 41071 h 259458"/>
                <a:gd name="connsiteX182" fmla="*/ 303268 w 884659"/>
                <a:gd name="connsiteY182" fmla="*/ 41071 h 259458"/>
                <a:gd name="connsiteX183" fmla="*/ 345474 w 884659"/>
                <a:gd name="connsiteY183" fmla="*/ 31028 h 259458"/>
                <a:gd name="connsiteX184" fmla="*/ 366067 w 884659"/>
                <a:gd name="connsiteY184" fmla="*/ 49588 h 259458"/>
                <a:gd name="connsiteX185" fmla="*/ 348906 w 884659"/>
                <a:gd name="connsiteY185" fmla="*/ 132345 h 259458"/>
                <a:gd name="connsiteX186" fmla="*/ 312675 w 884659"/>
                <a:gd name="connsiteY186" fmla="*/ 118743 h 259458"/>
                <a:gd name="connsiteX187" fmla="*/ 341405 w 884659"/>
                <a:gd name="connsiteY187" fmla="*/ 82767 h 259458"/>
                <a:gd name="connsiteX188" fmla="*/ 350685 w 884659"/>
                <a:gd name="connsiteY188" fmla="*/ 57088 h 259458"/>
                <a:gd name="connsiteX189" fmla="*/ 268945 w 884659"/>
                <a:gd name="connsiteY189" fmla="*/ 112387 h 259458"/>
                <a:gd name="connsiteX190" fmla="*/ 326405 w 884659"/>
                <a:gd name="connsiteY190" fmla="*/ 162982 h 259458"/>
                <a:gd name="connsiteX191" fmla="*/ 389204 w 884659"/>
                <a:gd name="connsiteY191" fmla="*/ 151033 h 259458"/>
                <a:gd name="connsiteX192" fmla="*/ 408527 w 884659"/>
                <a:gd name="connsiteY192" fmla="*/ 58232 h 259458"/>
                <a:gd name="connsiteX193" fmla="*/ 402425 w 884659"/>
                <a:gd name="connsiteY193" fmla="*/ 15138 h 259458"/>
                <a:gd name="connsiteX194" fmla="*/ 361618 w 884659"/>
                <a:gd name="connsiteY194" fmla="*/ -244 h 259458"/>
                <a:gd name="connsiteX195" fmla="*/ 310641 w 884659"/>
                <a:gd name="connsiteY195" fmla="*/ 8146 h 259458"/>
                <a:gd name="connsiteX196" fmla="*/ 42793 w 884659"/>
                <a:gd name="connsiteY196" fmla="*/ 8146 h 259458"/>
                <a:gd name="connsiteX197" fmla="*/ 35420 w 884659"/>
                <a:gd name="connsiteY197" fmla="*/ 40944 h 259458"/>
                <a:gd name="connsiteX198" fmla="*/ 35420 w 884659"/>
                <a:gd name="connsiteY198" fmla="*/ 40944 h 259458"/>
                <a:gd name="connsiteX199" fmla="*/ 77625 w 884659"/>
                <a:gd name="connsiteY199" fmla="*/ 30901 h 259458"/>
                <a:gd name="connsiteX200" fmla="*/ 98218 w 884659"/>
                <a:gd name="connsiteY200" fmla="*/ 49461 h 259458"/>
                <a:gd name="connsiteX201" fmla="*/ 81057 w 884659"/>
                <a:gd name="connsiteY201" fmla="*/ 132218 h 259458"/>
                <a:gd name="connsiteX202" fmla="*/ 44827 w 884659"/>
                <a:gd name="connsiteY202" fmla="*/ 118616 h 259458"/>
                <a:gd name="connsiteX203" fmla="*/ 73557 w 884659"/>
                <a:gd name="connsiteY203" fmla="*/ 82640 h 259458"/>
                <a:gd name="connsiteX204" fmla="*/ 82837 w 884659"/>
                <a:gd name="connsiteY204" fmla="*/ 56961 h 259458"/>
                <a:gd name="connsiteX205" fmla="*/ 1096 w 884659"/>
                <a:gd name="connsiteY205" fmla="*/ 112260 h 259458"/>
                <a:gd name="connsiteX206" fmla="*/ 58556 w 884659"/>
                <a:gd name="connsiteY206" fmla="*/ 162855 h 259458"/>
                <a:gd name="connsiteX207" fmla="*/ 121355 w 884659"/>
                <a:gd name="connsiteY207" fmla="*/ 150905 h 259458"/>
                <a:gd name="connsiteX208" fmla="*/ 140678 w 884659"/>
                <a:gd name="connsiteY208" fmla="*/ 58105 h 259458"/>
                <a:gd name="connsiteX209" fmla="*/ 134576 w 884659"/>
                <a:gd name="connsiteY209" fmla="*/ 15010 h 259458"/>
                <a:gd name="connsiteX210" fmla="*/ 93769 w 884659"/>
                <a:gd name="connsiteY210" fmla="*/ -371 h 259458"/>
                <a:gd name="connsiteX211" fmla="*/ 42920 w 884659"/>
                <a:gd name="connsiteY211" fmla="*/ 8019 h 25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884659" h="259458">
                  <a:moveTo>
                    <a:pt x="871001" y="240400"/>
                  </a:moveTo>
                  <a:lnTo>
                    <a:pt x="861086" y="240400"/>
                  </a:lnTo>
                  <a:lnTo>
                    <a:pt x="874561" y="175695"/>
                  </a:lnTo>
                  <a:lnTo>
                    <a:pt x="884603" y="175695"/>
                  </a:lnTo>
                  <a:lnTo>
                    <a:pt x="871128" y="240400"/>
                  </a:lnTo>
                  <a:close/>
                  <a:moveTo>
                    <a:pt x="850789" y="231374"/>
                  </a:moveTo>
                  <a:cubicBezTo>
                    <a:pt x="846848" y="237476"/>
                    <a:pt x="841000" y="241290"/>
                    <a:pt x="832991" y="241290"/>
                  </a:cubicBezTo>
                  <a:cubicBezTo>
                    <a:pt x="822949" y="241290"/>
                    <a:pt x="818118" y="234807"/>
                    <a:pt x="818118" y="225654"/>
                  </a:cubicBezTo>
                  <a:cubicBezTo>
                    <a:pt x="818118" y="218916"/>
                    <a:pt x="820406" y="210526"/>
                    <a:pt x="824093" y="205060"/>
                  </a:cubicBezTo>
                  <a:cubicBezTo>
                    <a:pt x="828160" y="198958"/>
                    <a:pt x="834135" y="195271"/>
                    <a:pt x="842017" y="195271"/>
                  </a:cubicBezTo>
                  <a:cubicBezTo>
                    <a:pt x="852060" y="195271"/>
                    <a:pt x="856890" y="201627"/>
                    <a:pt x="856890" y="210908"/>
                  </a:cubicBezTo>
                  <a:cubicBezTo>
                    <a:pt x="856890" y="217518"/>
                    <a:pt x="854475" y="226035"/>
                    <a:pt x="850916" y="231501"/>
                  </a:cubicBezTo>
                  <a:moveTo>
                    <a:pt x="841254" y="201627"/>
                  </a:moveTo>
                  <a:cubicBezTo>
                    <a:pt x="836932" y="201627"/>
                    <a:pt x="834008" y="204551"/>
                    <a:pt x="831974" y="209001"/>
                  </a:cubicBezTo>
                  <a:cubicBezTo>
                    <a:pt x="829813" y="213577"/>
                    <a:pt x="827906" y="221586"/>
                    <a:pt x="827906" y="226671"/>
                  </a:cubicBezTo>
                  <a:cubicBezTo>
                    <a:pt x="827906" y="231247"/>
                    <a:pt x="829432" y="234552"/>
                    <a:pt x="834008" y="234552"/>
                  </a:cubicBezTo>
                  <a:cubicBezTo>
                    <a:pt x="838330" y="234552"/>
                    <a:pt x="841254" y="231629"/>
                    <a:pt x="843288" y="227307"/>
                  </a:cubicBezTo>
                  <a:cubicBezTo>
                    <a:pt x="845449" y="222730"/>
                    <a:pt x="847229" y="214467"/>
                    <a:pt x="847229" y="209382"/>
                  </a:cubicBezTo>
                  <a:cubicBezTo>
                    <a:pt x="847229" y="204933"/>
                    <a:pt x="845831" y="201627"/>
                    <a:pt x="841254" y="201627"/>
                  </a:cubicBezTo>
                  <a:moveTo>
                    <a:pt x="805914" y="231501"/>
                  </a:moveTo>
                  <a:cubicBezTo>
                    <a:pt x="801973" y="237604"/>
                    <a:pt x="796125" y="241417"/>
                    <a:pt x="788117" y="241417"/>
                  </a:cubicBezTo>
                  <a:cubicBezTo>
                    <a:pt x="778201" y="241417"/>
                    <a:pt x="773243" y="234934"/>
                    <a:pt x="773243" y="225781"/>
                  </a:cubicBezTo>
                  <a:cubicBezTo>
                    <a:pt x="773243" y="219043"/>
                    <a:pt x="775532" y="210653"/>
                    <a:pt x="779218" y="205187"/>
                  </a:cubicBezTo>
                  <a:cubicBezTo>
                    <a:pt x="783286" y="199085"/>
                    <a:pt x="789261" y="195398"/>
                    <a:pt x="797143" y="195398"/>
                  </a:cubicBezTo>
                  <a:cubicBezTo>
                    <a:pt x="807185" y="195398"/>
                    <a:pt x="812016" y="201755"/>
                    <a:pt x="812016" y="211035"/>
                  </a:cubicBezTo>
                  <a:cubicBezTo>
                    <a:pt x="812016" y="217645"/>
                    <a:pt x="809600" y="226162"/>
                    <a:pt x="806041" y="231629"/>
                  </a:cubicBezTo>
                  <a:moveTo>
                    <a:pt x="796380" y="201755"/>
                  </a:moveTo>
                  <a:cubicBezTo>
                    <a:pt x="792057" y="201755"/>
                    <a:pt x="789134" y="204679"/>
                    <a:pt x="787100" y="209128"/>
                  </a:cubicBezTo>
                  <a:cubicBezTo>
                    <a:pt x="784939" y="213704"/>
                    <a:pt x="783032" y="221713"/>
                    <a:pt x="783032" y="226798"/>
                  </a:cubicBezTo>
                  <a:cubicBezTo>
                    <a:pt x="783032" y="231374"/>
                    <a:pt x="784557" y="234680"/>
                    <a:pt x="789134" y="234680"/>
                  </a:cubicBezTo>
                  <a:cubicBezTo>
                    <a:pt x="793456" y="234680"/>
                    <a:pt x="796380" y="231756"/>
                    <a:pt x="798414" y="227433"/>
                  </a:cubicBezTo>
                  <a:cubicBezTo>
                    <a:pt x="800575" y="222857"/>
                    <a:pt x="802354" y="214594"/>
                    <a:pt x="802354" y="209509"/>
                  </a:cubicBezTo>
                  <a:cubicBezTo>
                    <a:pt x="802354" y="205060"/>
                    <a:pt x="800956" y="201755"/>
                    <a:pt x="796380" y="201755"/>
                  </a:cubicBezTo>
                  <a:moveTo>
                    <a:pt x="766506" y="209636"/>
                  </a:moveTo>
                  <a:lnTo>
                    <a:pt x="760022" y="240782"/>
                  </a:lnTo>
                  <a:lnTo>
                    <a:pt x="749980" y="240782"/>
                  </a:lnTo>
                  <a:lnTo>
                    <a:pt x="756463" y="209382"/>
                  </a:lnTo>
                  <a:cubicBezTo>
                    <a:pt x="756590" y="208619"/>
                    <a:pt x="756717" y="207857"/>
                    <a:pt x="756717" y="207221"/>
                  </a:cubicBezTo>
                  <a:cubicBezTo>
                    <a:pt x="756717" y="204170"/>
                    <a:pt x="755192" y="201755"/>
                    <a:pt x="750361" y="201755"/>
                  </a:cubicBezTo>
                  <a:cubicBezTo>
                    <a:pt x="747691" y="201755"/>
                    <a:pt x="745276" y="202390"/>
                    <a:pt x="742734" y="203661"/>
                  </a:cubicBezTo>
                  <a:lnTo>
                    <a:pt x="735106" y="240782"/>
                  </a:lnTo>
                  <a:lnTo>
                    <a:pt x="725064" y="240782"/>
                  </a:lnTo>
                  <a:lnTo>
                    <a:pt x="738539" y="176076"/>
                  </a:lnTo>
                  <a:lnTo>
                    <a:pt x="748581" y="176076"/>
                  </a:lnTo>
                  <a:lnTo>
                    <a:pt x="744005" y="198068"/>
                  </a:lnTo>
                  <a:cubicBezTo>
                    <a:pt x="746547" y="196797"/>
                    <a:pt x="750615" y="195526"/>
                    <a:pt x="754429" y="195526"/>
                  </a:cubicBezTo>
                  <a:cubicBezTo>
                    <a:pt x="762692" y="195526"/>
                    <a:pt x="766760" y="199721"/>
                    <a:pt x="766760" y="206204"/>
                  </a:cubicBezTo>
                  <a:cubicBezTo>
                    <a:pt x="766760" y="207348"/>
                    <a:pt x="766760" y="208492"/>
                    <a:pt x="766379" y="209763"/>
                  </a:cubicBezTo>
                  <a:moveTo>
                    <a:pt x="722140" y="204170"/>
                  </a:moveTo>
                  <a:cubicBezTo>
                    <a:pt x="721250" y="203534"/>
                    <a:pt x="719343" y="202390"/>
                    <a:pt x="716801" y="202390"/>
                  </a:cubicBezTo>
                  <a:cubicBezTo>
                    <a:pt x="712733" y="202390"/>
                    <a:pt x="709173" y="204679"/>
                    <a:pt x="706758" y="209001"/>
                  </a:cubicBezTo>
                  <a:cubicBezTo>
                    <a:pt x="704342" y="213196"/>
                    <a:pt x="702690" y="219806"/>
                    <a:pt x="702690" y="224764"/>
                  </a:cubicBezTo>
                  <a:cubicBezTo>
                    <a:pt x="702690" y="230739"/>
                    <a:pt x="705105" y="234298"/>
                    <a:pt x="709427" y="234298"/>
                  </a:cubicBezTo>
                  <a:cubicBezTo>
                    <a:pt x="711970" y="234298"/>
                    <a:pt x="714767" y="233281"/>
                    <a:pt x="716165" y="232264"/>
                  </a:cubicBezTo>
                  <a:lnTo>
                    <a:pt x="717182" y="238493"/>
                  </a:lnTo>
                  <a:cubicBezTo>
                    <a:pt x="715148" y="240273"/>
                    <a:pt x="711207" y="241671"/>
                    <a:pt x="706504" y="241671"/>
                  </a:cubicBezTo>
                  <a:cubicBezTo>
                    <a:pt x="698113" y="241671"/>
                    <a:pt x="692520" y="234934"/>
                    <a:pt x="692520" y="224891"/>
                  </a:cubicBezTo>
                  <a:cubicBezTo>
                    <a:pt x="692520" y="218281"/>
                    <a:pt x="694808" y="210399"/>
                    <a:pt x="698495" y="205060"/>
                  </a:cubicBezTo>
                  <a:cubicBezTo>
                    <a:pt x="702817" y="198831"/>
                    <a:pt x="708919" y="195653"/>
                    <a:pt x="715275" y="195653"/>
                  </a:cubicBezTo>
                  <a:cubicBezTo>
                    <a:pt x="720106" y="195653"/>
                    <a:pt x="724047" y="197433"/>
                    <a:pt x="725445" y="198831"/>
                  </a:cubicBezTo>
                  <a:lnTo>
                    <a:pt x="722013" y="204170"/>
                  </a:lnTo>
                  <a:lnTo>
                    <a:pt x="722013" y="204170"/>
                  </a:lnTo>
                  <a:close/>
                  <a:moveTo>
                    <a:pt x="685020" y="204170"/>
                  </a:moveTo>
                  <a:cubicBezTo>
                    <a:pt x="683748" y="203026"/>
                    <a:pt x="681079" y="202136"/>
                    <a:pt x="678282" y="202136"/>
                  </a:cubicBezTo>
                  <a:cubicBezTo>
                    <a:pt x="673960" y="202136"/>
                    <a:pt x="670528" y="205441"/>
                    <a:pt x="670528" y="209255"/>
                  </a:cubicBezTo>
                  <a:cubicBezTo>
                    <a:pt x="670528" y="216374"/>
                    <a:pt x="684003" y="214721"/>
                    <a:pt x="684003" y="225273"/>
                  </a:cubicBezTo>
                  <a:cubicBezTo>
                    <a:pt x="684003" y="233663"/>
                    <a:pt x="677265" y="241544"/>
                    <a:pt x="665061" y="241544"/>
                  </a:cubicBezTo>
                  <a:cubicBezTo>
                    <a:pt x="660358" y="241544"/>
                    <a:pt x="655781" y="240146"/>
                    <a:pt x="653366" y="238366"/>
                  </a:cubicBezTo>
                  <a:lnTo>
                    <a:pt x="657180" y="232137"/>
                  </a:lnTo>
                  <a:cubicBezTo>
                    <a:pt x="658578" y="233154"/>
                    <a:pt x="661502" y="234425"/>
                    <a:pt x="665061" y="234425"/>
                  </a:cubicBezTo>
                  <a:cubicBezTo>
                    <a:pt x="670146" y="234425"/>
                    <a:pt x="673579" y="230485"/>
                    <a:pt x="673579" y="226417"/>
                  </a:cubicBezTo>
                  <a:cubicBezTo>
                    <a:pt x="673579" y="219170"/>
                    <a:pt x="660739" y="221077"/>
                    <a:pt x="660739" y="210399"/>
                  </a:cubicBezTo>
                  <a:cubicBezTo>
                    <a:pt x="660739" y="202899"/>
                    <a:pt x="666968" y="195398"/>
                    <a:pt x="677520" y="195398"/>
                  </a:cubicBezTo>
                  <a:cubicBezTo>
                    <a:pt x="682223" y="195398"/>
                    <a:pt x="685783" y="196670"/>
                    <a:pt x="688452" y="198577"/>
                  </a:cubicBezTo>
                  <a:lnTo>
                    <a:pt x="685020" y="204043"/>
                  </a:lnTo>
                  <a:lnTo>
                    <a:pt x="685020" y="204043"/>
                  </a:lnTo>
                  <a:close/>
                  <a:moveTo>
                    <a:pt x="651459" y="218408"/>
                  </a:moveTo>
                  <a:lnTo>
                    <a:pt x="623492" y="222221"/>
                  </a:lnTo>
                  <a:cubicBezTo>
                    <a:pt x="622856" y="228959"/>
                    <a:pt x="624763" y="234680"/>
                    <a:pt x="632899" y="234680"/>
                  </a:cubicBezTo>
                  <a:cubicBezTo>
                    <a:pt x="637730" y="234680"/>
                    <a:pt x="642179" y="233154"/>
                    <a:pt x="644595" y="231883"/>
                  </a:cubicBezTo>
                  <a:lnTo>
                    <a:pt x="645739" y="238366"/>
                  </a:lnTo>
                  <a:cubicBezTo>
                    <a:pt x="642306" y="240146"/>
                    <a:pt x="636967" y="241544"/>
                    <a:pt x="630865" y="241544"/>
                  </a:cubicBezTo>
                  <a:cubicBezTo>
                    <a:pt x="620441" y="241544"/>
                    <a:pt x="613831" y="235824"/>
                    <a:pt x="613831" y="225018"/>
                  </a:cubicBezTo>
                  <a:cubicBezTo>
                    <a:pt x="613831" y="218408"/>
                    <a:pt x="616246" y="210653"/>
                    <a:pt x="619933" y="205187"/>
                  </a:cubicBezTo>
                  <a:cubicBezTo>
                    <a:pt x="624255" y="198958"/>
                    <a:pt x="630484" y="195398"/>
                    <a:pt x="637857" y="195398"/>
                  </a:cubicBezTo>
                  <a:cubicBezTo>
                    <a:pt x="646883" y="195398"/>
                    <a:pt x="652349" y="200737"/>
                    <a:pt x="652349" y="210272"/>
                  </a:cubicBezTo>
                  <a:cubicBezTo>
                    <a:pt x="652349" y="212687"/>
                    <a:pt x="651968" y="215357"/>
                    <a:pt x="651332" y="218154"/>
                  </a:cubicBezTo>
                  <a:moveTo>
                    <a:pt x="636713" y="201373"/>
                  </a:moveTo>
                  <a:cubicBezTo>
                    <a:pt x="632645" y="201373"/>
                    <a:pt x="628958" y="203916"/>
                    <a:pt x="626416" y="208746"/>
                  </a:cubicBezTo>
                  <a:cubicBezTo>
                    <a:pt x="625272" y="211035"/>
                    <a:pt x="624255" y="213704"/>
                    <a:pt x="623619" y="216882"/>
                  </a:cubicBezTo>
                  <a:lnTo>
                    <a:pt x="642815" y="214086"/>
                  </a:lnTo>
                  <a:cubicBezTo>
                    <a:pt x="643196" y="212306"/>
                    <a:pt x="643450" y="210526"/>
                    <a:pt x="643450" y="209001"/>
                  </a:cubicBezTo>
                  <a:cubicBezTo>
                    <a:pt x="643450" y="203789"/>
                    <a:pt x="641035" y="201373"/>
                    <a:pt x="636840" y="201373"/>
                  </a:cubicBezTo>
                  <a:moveTo>
                    <a:pt x="600356" y="241163"/>
                  </a:moveTo>
                  <a:cubicBezTo>
                    <a:pt x="597940" y="253239"/>
                    <a:pt x="589804" y="259087"/>
                    <a:pt x="578490" y="259087"/>
                  </a:cubicBezTo>
                  <a:cubicBezTo>
                    <a:pt x="572516" y="259087"/>
                    <a:pt x="566922" y="257816"/>
                    <a:pt x="563871" y="255909"/>
                  </a:cubicBezTo>
                  <a:lnTo>
                    <a:pt x="567685" y="249680"/>
                  </a:lnTo>
                  <a:cubicBezTo>
                    <a:pt x="569973" y="250951"/>
                    <a:pt x="573914" y="251969"/>
                    <a:pt x="578109" y="251969"/>
                  </a:cubicBezTo>
                  <a:cubicBezTo>
                    <a:pt x="585228" y="251969"/>
                    <a:pt x="589169" y="247646"/>
                    <a:pt x="590440" y="242180"/>
                  </a:cubicBezTo>
                  <a:lnTo>
                    <a:pt x="591075" y="239510"/>
                  </a:lnTo>
                  <a:cubicBezTo>
                    <a:pt x="589169" y="240400"/>
                    <a:pt x="586245" y="241036"/>
                    <a:pt x="582685" y="241036"/>
                  </a:cubicBezTo>
                  <a:cubicBezTo>
                    <a:pt x="573914" y="241036"/>
                    <a:pt x="568321" y="235315"/>
                    <a:pt x="568321" y="225654"/>
                  </a:cubicBezTo>
                  <a:cubicBezTo>
                    <a:pt x="568321" y="218916"/>
                    <a:pt x="570990" y="210526"/>
                    <a:pt x="575058" y="205060"/>
                  </a:cubicBezTo>
                  <a:cubicBezTo>
                    <a:pt x="579634" y="198831"/>
                    <a:pt x="586372" y="195271"/>
                    <a:pt x="595271" y="195271"/>
                  </a:cubicBezTo>
                  <a:cubicBezTo>
                    <a:pt x="601500" y="195271"/>
                    <a:pt x="606585" y="196797"/>
                    <a:pt x="609381" y="198449"/>
                  </a:cubicBezTo>
                  <a:lnTo>
                    <a:pt x="600610" y="241290"/>
                  </a:lnTo>
                  <a:lnTo>
                    <a:pt x="600610" y="241290"/>
                  </a:lnTo>
                  <a:close/>
                  <a:moveTo>
                    <a:pt x="593745" y="201119"/>
                  </a:moveTo>
                  <a:cubicBezTo>
                    <a:pt x="588787" y="201119"/>
                    <a:pt x="585101" y="203916"/>
                    <a:pt x="582304" y="209001"/>
                  </a:cubicBezTo>
                  <a:cubicBezTo>
                    <a:pt x="579889" y="213577"/>
                    <a:pt x="577982" y="220950"/>
                    <a:pt x="577982" y="226162"/>
                  </a:cubicBezTo>
                  <a:cubicBezTo>
                    <a:pt x="577982" y="231883"/>
                    <a:pt x="580524" y="234934"/>
                    <a:pt x="586118" y="234934"/>
                  </a:cubicBezTo>
                  <a:cubicBezTo>
                    <a:pt x="588406" y="234934"/>
                    <a:pt x="590567" y="234298"/>
                    <a:pt x="592093" y="233535"/>
                  </a:cubicBezTo>
                  <a:lnTo>
                    <a:pt x="598703" y="202009"/>
                  </a:lnTo>
                  <a:cubicBezTo>
                    <a:pt x="597813" y="201501"/>
                    <a:pt x="596288" y="201119"/>
                    <a:pt x="593745" y="201119"/>
                  </a:cubicBezTo>
                  <a:moveTo>
                    <a:pt x="555990" y="231374"/>
                  </a:moveTo>
                  <a:cubicBezTo>
                    <a:pt x="552049" y="237476"/>
                    <a:pt x="546201" y="241290"/>
                    <a:pt x="538192" y="241290"/>
                  </a:cubicBezTo>
                  <a:cubicBezTo>
                    <a:pt x="528277" y="241290"/>
                    <a:pt x="523319" y="234807"/>
                    <a:pt x="523319" y="225654"/>
                  </a:cubicBezTo>
                  <a:cubicBezTo>
                    <a:pt x="523319" y="218916"/>
                    <a:pt x="525607" y="210526"/>
                    <a:pt x="529294" y="205060"/>
                  </a:cubicBezTo>
                  <a:cubicBezTo>
                    <a:pt x="533362" y="198958"/>
                    <a:pt x="539337" y="195271"/>
                    <a:pt x="547218" y="195271"/>
                  </a:cubicBezTo>
                  <a:cubicBezTo>
                    <a:pt x="557261" y="195271"/>
                    <a:pt x="562091" y="201627"/>
                    <a:pt x="562091" y="210908"/>
                  </a:cubicBezTo>
                  <a:cubicBezTo>
                    <a:pt x="562091" y="217518"/>
                    <a:pt x="559676" y="226035"/>
                    <a:pt x="556117" y="231501"/>
                  </a:cubicBezTo>
                  <a:moveTo>
                    <a:pt x="546455" y="201627"/>
                  </a:moveTo>
                  <a:cubicBezTo>
                    <a:pt x="542133" y="201627"/>
                    <a:pt x="539209" y="204551"/>
                    <a:pt x="537175" y="209001"/>
                  </a:cubicBezTo>
                  <a:cubicBezTo>
                    <a:pt x="535014" y="213577"/>
                    <a:pt x="533107" y="221586"/>
                    <a:pt x="533107" y="226671"/>
                  </a:cubicBezTo>
                  <a:cubicBezTo>
                    <a:pt x="533107" y="231247"/>
                    <a:pt x="534633" y="234552"/>
                    <a:pt x="539209" y="234552"/>
                  </a:cubicBezTo>
                  <a:cubicBezTo>
                    <a:pt x="543531" y="234552"/>
                    <a:pt x="546455" y="231629"/>
                    <a:pt x="548489" y="227307"/>
                  </a:cubicBezTo>
                  <a:cubicBezTo>
                    <a:pt x="550650" y="222730"/>
                    <a:pt x="552430" y="214467"/>
                    <a:pt x="552430" y="209382"/>
                  </a:cubicBezTo>
                  <a:cubicBezTo>
                    <a:pt x="552430" y="204933"/>
                    <a:pt x="551032" y="201627"/>
                    <a:pt x="546455" y="201627"/>
                  </a:cubicBezTo>
                  <a:moveTo>
                    <a:pt x="516581" y="209509"/>
                  </a:moveTo>
                  <a:lnTo>
                    <a:pt x="510098" y="240654"/>
                  </a:lnTo>
                  <a:lnTo>
                    <a:pt x="500055" y="240654"/>
                  </a:lnTo>
                  <a:lnTo>
                    <a:pt x="506539" y="209255"/>
                  </a:lnTo>
                  <a:cubicBezTo>
                    <a:pt x="506666" y="208492"/>
                    <a:pt x="506793" y="207729"/>
                    <a:pt x="506793" y="207094"/>
                  </a:cubicBezTo>
                  <a:cubicBezTo>
                    <a:pt x="506793" y="204043"/>
                    <a:pt x="505267" y="201627"/>
                    <a:pt x="500436" y="201627"/>
                  </a:cubicBezTo>
                  <a:cubicBezTo>
                    <a:pt x="497767" y="201627"/>
                    <a:pt x="495352" y="202263"/>
                    <a:pt x="492809" y="203534"/>
                  </a:cubicBezTo>
                  <a:lnTo>
                    <a:pt x="485182" y="240654"/>
                  </a:lnTo>
                  <a:lnTo>
                    <a:pt x="475139" y="240654"/>
                  </a:lnTo>
                  <a:lnTo>
                    <a:pt x="488614" y="175949"/>
                  </a:lnTo>
                  <a:lnTo>
                    <a:pt x="498657" y="175949"/>
                  </a:lnTo>
                  <a:lnTo>
                    <a:pt x="494080" y="197941"/>
                  </a:lnTo>
                  <a:cubicBezTo>
                    <a:pt x="496623" y="196670"/>
                    <a:pt x="500691" y="195398"/>
                    <a:pt x="504505" y="195398"/>
                  </a:cubicBezTo>
                  <a:cubicBezTo>
                    <a:pt x="512767" y="195398"/>
                    <a:pt x="516835" y="199593"/>
                    <a:pt x="516835" y="206077"/>
                  </a:cubicBezTo>
                  <a:cubicBezTo>
                    <a:pt x="516835" y="207221"/>
                    <a:pt x="516835" y="208365"/>
                    <a:pt x="516454" y="209636"/>
                  </a:cubicBezTo>
                  <a:moveTo>
                    <a:pt x="671926" y="24799"/>
                  </a:moveTo>
                  <a:lnTo>
                    <a:pt x="679299" y="12468"/>
                  </a:lnTo>
                  <a:cubicBezTo>
                    <a:pt x="679299" y="12468"/>
                    <a:pt x="664171" y="-244"/>
                    <a:pt x="636204" y="-244"/>
                  </a:cubicBezTo>
                  <a:cubicBezTo>
                    <a:pt x="596415" y="-244"/>
                    <a:pt x="574422" y="28486"/>
                    <a:pt x="574422" y="55436"/>
                  </a:cubicBezTo>
                  <a:cubicBezTo>
                    <a:pt x="574422" y="91412"/>
                    <a:pt x="614339" y="88869"/>
                    <a:pt x="614339" y="108573"/>
                  </a:cubicBezTo>
                  <a:cubicBezTo>
                    <a:pt x="614339" y="118107"/>
                    <a:pt x="606203" y="134125"/>
                    <a:pt x="578363" y="126116"/>
                  </a:cubicBezTo>
                  <a:cubicBezTo>
                    <a:pt x="568702" y="123319"/>
                    <a:pt x="563109" y="128023"/>
                    <a:pt x="560947" y="131455"/>
                  </a:cubicBezTo>
                  <a:cubicBezTo>
                    <a:pt x="559041" y="134379"/>
                    <a:pt x="549634" y="150270"/>
                    <a:pt x="549634" y="150270"/>
                  </a:cubicBezTo>
                  <a:cubicBezTo>
                    <a:pt x="549634" y="150270"/>
                    <a:pt x="566032" y="162982"/>
                    <a:pt x="593745" y="162982"/>
                  </a:cubicBezTo>
                  <a:cubicBezTo>
                    <a:pt x="640653" y="162982"/>
                    <a:pt x="663282" y="132345"/>
                    <a:pt x="663282" y="103870"/>
                  </a:cubicBezTo>
                  <a:cubicBezTo>
                    <a:pt x="663282" y="68784"/>
                    <a:pt x="620568" y="69292"/>
                    <a:pt x="620568" y="50223"/>
                  </a:cubicBezTo>
                  <a:cubicBezTo>
                    <a:pt x="620568" y="39800"/>
                    <a:pt x="630357" y="28358"/>
                    <a:pt x="648662" y="33062"/>
                  </a:cubicBezTo>
                  <a:cubicBezTo>
                    <a:pt x="653493" y="34333"/>
                    <a:pt x="663282" y="38401"/>
                    <a:pt x="671926" y="24926"/>
                  </a:cubicBezTo>
                  <a:moveTo>
                    <a:pt x="500436" y="162092"/>
                  </a:moveTo>
                  <a:lnTo>
                    <a:pt x="535904" y="162092"/>
                  </a:lnTo>
                  <a:cubicBezTo>
                    <a:pt x="545438" y="114421"/>
                    <a:pt x="559041" y="53910"/>
                    <a:pt x="559295" y="41325"/>
                  </a:cubicBezTo>
                  <a:cubicBezTo>
                    <a:pt x="559676" y="23655"/>
                    <a:pt x="549125" y="391"/>
                    <a:pt x="500310" y="391"/>
                  </a:cubicBezTo>
                  <a:cubicBezTo>
                    <a:pt x="465351" y="391"/>
                    <a:pt x="437892" y="12468"/>
                    <a:pt x="437892" y="12468"/>
                  </a:cubicBezTo>
                  <a:lnTo>
                    <a:pt x="410561" y="145058"/>
                  </a:lnTo>
                  <a:cubicBezTo>
                    <a:pt x="410561" y="145058"/>
                    <a:pt x="440180" y="132091"/>
                    <a:pt x="447808" y="128659"/>
                  </a:cubicBezTo>
                  <a:cubicBezTo>
                    <a:pt x="458740" y="123828"/>
                    <a:pt x="461155" y="113658"/>
                    <a:pt x="463698" y="101709"/>
                  </a:cubicBezTo>
                  <a:cubicBezTo>
                    <a:pt x="466241" y="89759"/>
                    <a:pt x="477427" y="36240"/>
                    <a:pt x="477809" y="34588"/>
                  </a:cubicBezTo>
                  <a:cubicBezTo>
                    <a:pt x="482131" y="33189"/>
                    <a:pt x="490140" y="31791"/>
                    <a:pt x="497132" y="31791"/>
                  </a:cubicBezTo>
                  <a:cubicBezTo>
                    <a:pt x="508573" y="31791"/>
                    <a:pt x="514675" y="36876"/>
                    <a:pt x="514547" y="45393"/>
                  </a:cubicBezTo>
                  <a:cubicBezTo>
                    <a:pt x="514547" y="49207"/>
                    <a:pt x="499801" y="121285"/>
                    <a:pt x="494080" y="150015"/>
                  </a:cubicBezTo>
                  <a:cubicBezTo>
                    <a:pt x="494080" y="150015"/>
                    <a:pt x="490775" y="162600"/>
                    <a:pt x="500310" y="162092"/>
                  </a:cubicBezTo>
                  <a:moveTo>
                    <a:pt x="219494" y="152431"/>
                  </a:moveTo>
                  <a:cubicBezTo>
                    <a:pt x="223943" y="143786"/>
                    <a:pt x="295768" y="2807"/>
                    <a:pt x="295768" y="2807"/>
                  </a:cubicBezTo>
                  <a:lnTo>
                    <a:pt x="261063" y="2807"/>
                  </a:lnTo>
                  <a:cubicBezTo>
                    <a:pt x="249749" y="2807"/>
                    <a:pt x="243775" y="15900"/>
                    <a:pt x="239707" y="25180"/>
                  </a:cubicBezTo>
                  <a:cubicBezTo>
                    <a:pt x="236147" y="33316"/>
                    <a:pt x="222545" y="62173"/>
                    <a:pt x="204875" y="103615"/>
                  </a:cubicBezTo>
                  <a:cubicBezTo>
                    <a:pt x="205383" y="96369"/>
                    <a:pt x="202587" y="31791"/>
                    <a:pt x="201951" y="17680"/>
                  </a:cubicBezTo>
                  <a:cubicBezTo>
                    <a:pt x="201570" y="8654"/>
                    <a:pt x="193942" y="2807"/>
                    <a:pt x="180340" y="2807"/>
                  </a:cubicBezTo>
                  <a:lnTo>
                    <a:pt x="152755" y="2807"/>
                  </a:lnTo>
                  <a:lnTo>
                    <a:pt x="170170" y="160694"/>
                  </a:lnTo>
                  <a:cubicBezTo>
                    <a:pt x="170170" y="160694"/>
                    <a:pt x="202205" y="160694"/>
                    <a:pt x="204367" y="160694"/>
                  </a:cubicBezTo>
                  <a:cubicBezTo>
                    <a:pt x="206527" y="160694"/>
                    <a:pt x="215045" y="161075"/>
                    <a:pt x="219367" y="152431"/>
                  </a:cubicBezTo>
                  <a:moveTo>
                    <a:pt x="310641" y="8273"/>
                  </a:moveTo>
                  <a:cubicBezTo>
                    <a:pt x="298692" y="13485"/>
                    <a:pt x="301234" y="29248"/>
                    <a:pt x="303268" y="41071"/>
                  </a:cubicBezTo>
                  <a:lnTo>
                    <a:pt x="303268" y="41071"/>
                  </a:lnTo>
                  <a:cubicBezTo>
                    <a:pt x="313820" y="37130"/>
                    <a:pt x="329329" y="31028"/>
                    <a:pt x="345474" y="31028"/>
                  </a:cubicBezTo>
                  <a:cubicBezTo>
                    <a:pt x="361491" y="31028"/>
                    <a:pt x="368991" y="35732"/>
                    <a:pt x="366067" y="49588"/>
                  </a:cubicBezTo>
                  <a:cubicBezTo>
                    <a:pt x="363143" y="63444"/>
                    <a:pt x="349160" y="130693"/>
                    <a:pt x="348906" y="132345"/>
                  </a:cubicBezTo>
                  <a:cubicBezTo>
                    <a:pt x="346363" y="134252"/>
                    <a:pt x="312040" y="141752"/>
                    <a:pt x="312675" y="118743"/>
                  </a:cubicBezTo>
                  <a:cubicBezTo>
                    <a:pt x="313184" y="95988"/>
                    <a:pt x="330854" y="87344"/>
                    <a:pt x="341405" y="82767"/>
                  </a:cubicBezTo>
                  <a:cubicBezTo>
                    <a:pt x="348906" y="79462"/>
                    <a:pt x="349541" y="61919"/>
                    <a:pt x="350685" y="57088"/>
                  </a:cubicBezTo>
                  <a:cubicBezTo>
                    <a:pt x="314201" y="62046"/>
                    <a:pt x="275683" y="75394"/>
                    <a:pt x="268945" y="112387"/>
                  </a:cubicBezTo>
                  <a:cubicBezTo>
                    <a:pt x="262208" y="149380"/>
                    <a:pt x="285471" y="162855"/>
                    <a:pt x="326405" y="162982"/>
                  </a:cubicBezTo>
                  <a:cubicBezTo>
                    <a:pt x="367338" y="163109"/>
                    <a:pt x="389204" y="151033"/>
                    <a:pt x="389204" y="151033"/>
                  </a:cubicBezTo>
                  <a:cubicBezTo>
                    <a:pt x="389204" y="151033"/>
                    <a:pt x="404713" y="76665"/>
                    <a:pt x="408527" y="58232"/>
                  </a:cubicBezTo>
                  <a:cubicBezTo>
                    <a:pt x="412340" y="39800"/>
                    <a:pt x="410306" y="25053"/>
                    <a:pt x="402425" y="15138"/>
                  </a:cubicBezTo>
                  <a:cubicBezTo>
                    <a:pt x="394416" y="5349"/>
                    <a:pt x="380305" y="-244"/>
                    <a:pt x="361618" y="-244"/>
                  </a:cubicBezTo>
                  <a:cubicBezTo>
                    <a:pt x="333269" y="-244"/>
                    <a:pt x="314582" y="6493"/>
                    <a:pt x="310641" y="8146"/>
                  </a:cubicBezTo>
                  <a:moveTo>
                    <a:pt x="42793" y="8146"/>
                  </a:moveTo>
                  <a:cubicBezTo>
                    <a:pt x="30843" y="13358"/>
                    <a:pt x="33386" y="29121"/>
                    <a:pt x="35420" y="40944"/>
                  </a:cubicBezTo>
                  <a:lnTo>
                    <a:pt x="35420" y="40944"/>
                  </a:lnTo>
                  <a:cubicBezTo>
                    <a:pt x="45971" y="37003"/>
                    <a:pt x="61480" y="30901"/>
                    <a:pt x="77625" y="30901"/>
                  </a:cubicBezTo>
                  <a:cubicBezTo>
                    <a:pt x="93642" y="30901"/>
                    <a:pt x="101142" y="35604"/>
                    <a:pt x="98218" y="49461"/>
                  </a:cubicBezTo>
                  <a:cubicBezTo>
                    <a:pt x="95295" y="63317"/>
                    <a:pt x="81311" y="130566"/>
                    <a:pt x="81057" y="132218"/>
                  </a:cubicBezTo>
                  <a:cubicBezTo>
                    <a:pt x="78515" y="134125"/>
                    <a:pt x="44191" y="141625"/>
                    <a:pt x="44827" y="118616"/>
                  </a:cubicBezTo>
                  <a:cubicBezTo>
                    <a:pt x="45335" y="95861"/>
                    <a:pt x="63005" y="87216"/>
                    <a:pt x="73557" y="82640"/>
                  </a:cubicBezTo>
                  <a:cubicBezTo>
                    <a:pt x="81057" y="79335"/>
                    <a:pt x="81693" y="61792"/>
                    <a:pt x="82837" y="56961"/>
                  </a:cubicBezTo>
                  <a:cubicBezTo>
                    <a:pt x="46352" y="61919"/>
                    <a:pt x="7834" y="75267"/>
                    <a:pt x="1096" y="112260"/>
                  </a:cubicBezTo>
                  <a:cubicBezTo>
                    <a:pt x="-5641" y="149253"/>
                    <a:pt x="17622" y="162728"/>
                    <a:pt x="58556" y="162855"/>
                  </a:cubicBezTo>
                  <a:cubicBezTo>
                    <a:pt x="99490" y="162982"/>
                    <a:pt x="121355" y="150905"/>
                    <a:pt x="121355" y="150905"/>
                  </a:cubicBezTo>
                  <a:cubicBezTo>
                    <a:pt x="121355" y="150905"/>
                    <a:pt x="136864" y="76538"/>
                    <a:pt x="140678" y="58105"/>
                  </a:cubicBezTo>
                  <a:cubicBezTo>
                    <a:pt x="144491" y="39672"/>
                    <a:pt x="142458" y="24926"/>
                    <a:pt x="134576" y="15010"/>
                  </a:cubicBezTo>
                  <a:cubicBezTo>
                    <a:pt x="126567" y="5222"/>
                    <a:pt x="112329" y="-371"/>
                    <a:pt x="93769" y="-371"/>
                  </a:cubicBezTo>
                  <a:cubicBezTo>
                    <a:pt x="65420" y="-371"/>
                    <a:pt x="46734" y="6366"/>
                    <a:pt x="42920" y="8019"/>
                  </a:cubicBezTo>
                </a:path>
              </a:pathLst>
            </a:custGeom>
            <a:solidFill>
              <a:srgbClr val="C6002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96C5ECE4-B8B6-61FD-3FDE-2C904AF09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11" t="2050" r="7924" b="7676"/>
          <a:stretch/>
        </p:blipFill>
        <p:spPr>
          <a:xfrm>
            <a:off x="9500236" y="4512114"/>
            <a:ext cx="700742" cy="541548"/>
          </a:xfrm>
          <a:custGeom>
            <a:avLst/>
            <a:gdLst>
              <a:gd name="connsiteX0" fmla="*/ 315 w 756892"/>
              <a:gd name="connsiteY0" fmla="*/ 294 h 545358"/>
              <a:gd name="connsiteX1" fmla="*/ 757207 w 756892"/>
              <a:gd name="connsiteY1" fmla="*/ 294 h 545358"/>
              <a:gd name="connsiteX2" fmla="*/ 757207 w 756892"/>
              <a:gd name="connsiteY2" fmla="*/ 545653 h 545358"/>
              <a:gd name="connsiteX3" fmla="*/ 315 w 756892"/>
              <a:gd name="connsiteY3" fmla="*/ 545653 h 54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892" h="545358">
                <a:moveTo>
                  <a:pt x="315" y="294"/>
                </a:moveTo>
                <a:lnTo>
                  <a:pt x="757207" y="294"/>
                </a:lnTo>
                <a:lnTo>
                  <a:pt x="757207" y="545653"/>
                </a:lnTo>
                <a:lnTo>
                  <a:pt x="315" y="545653"/>
                </a:lnTo>
                <a:close/>
              </a:path>
            </a:pathLst>
          </a:cu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4FA56A36-8216-A216-3865-5E0A060F9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925" t="13328" r="17920" b="13334"/>
          <a:stretch/>
        </p:blipFill>
        <p:spPr>
          <a:xfrm>
            <a:off x="10739121" y="4556760"/>
            <a:ext cx="753586" cy="452256"/>
          </a:xfrm>
          <a:custGeom>
            <a:avLst/>
            <a:gdLst>
              <a:gd name="connsiteX0" fmla="*/ -71 w 1067835"/>
              <a:gd name="connsiteY0" fmla="*/ 62 h 560613"/>
              <a:gd name="connsiteX1" fmla="*/ 1067765 w 1067835"/>
              <a:gd name="connsiteY1" fmla="*/ 62 h 560613"/>
              <a:gd name="connsiteX2" fmla="*/ 1067765 w 1067835"/>
              <a:gd name="connsiteY2" fmla="*/ 560676 h 560613"/>
              <a:gd name="connsiteX3" fmla="*/ -71 w 1067835"/>
              <a:gd name="connsiteY3" fmla="*/ 560676 h 56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7835" h="560613">
                <a:moveTo>
                  <a:pt x="-71" y="62"/>
                </a:moveTo>
                <a:lnTo>
                  <a:pt x="1067765" y="62"/>
                </a:lnTo>
                <a:lnTo>
                  <a:pt x="1067765" y="560676"/>
                </a:lnTo>
                <a:lnTo>
                  <a:pt x="-71" y="560676"/>
                </a:lnTo>
                <a:close/>
              </a:path>
            </a:pathLst>
          </a:cu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0E5DF5C1-A4F2-328C-BC1F-BCDA50477B1D}"/>
              </a:ext>
            </a:extLst>
          </p:cNvPr>
          <p:cNvSpPr txBox="1"/>
          <p:nvPr userDrawn="1"/>
        </p:nvSpPr>
        <p:spPr>
          <a:xfrm>
            <a:off x="5416168" y="1357790"/>
            <a:ext cx="5607304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Impactvol 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afstuderen in het hbo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55D8BAF-1F70-1B96-026E-68437AA35567}"/>
              </a:ext>
            </a:extLst>
          </p:cNvPr>
          <p:cNvSpPr txBox="1"/>
          <p:nvPr userDrawn="1"/>
        </p:nvSpPr>
        <p:spPr>
          <a:xfrm>
            <a:off x="5416168" y="802149"/>
            <a:ext cx="965677" cy="415377"/>
          </a:xfrm>
          <a:prstGeom prst="rect">
            <a:avLst/>
          </a:prstGeom>
          <a:solidFill>
            <a:srgbClr val="E62F2B"/>
          </a:solidFill>
        </p:spPr>
        <p:txBody>
          <a:bodyPr wrap="none" lIns="144000" tIns="90000" rIns="144000" bIns="108000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Colofon</a:t>
            </a:r>
          </a:p>
        </p:txBody>
      </p:sp>
    </p:spTree>
    <p:extLst>
      <p:ext uri="{BB962C8B-B14F-4D97-AF65-F5344CB8AC3E}">
        <p14:creationId xmlns:p14="http://schemas.microsoft.com/office/powerpoint/2010/main" val="19405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AA619691-DB02-F262-B036-B5B0B6D1D8FC}"/>
              </a:ext>
            </a:extLst>
          </p:cNvPr>
          <p:cNvSpPr/>
          <p:nvPr userDrawn="1"/>
        </p:nvSpPr>
        <p:spPr>
          <a:xfrm>
            <a:off x="1" y="6511540"/>
            <a:ext cx="12192000" cy="346460"/>
          </a:xfrm>
          <a:custGeom>
            <a:avLst/>
            <a:gdLst>
              <a:gd name="connsiteX0" fmla="*/ 0 w 6125228"/>
              <a:gd name="connsiteY0" fmla="*/ 0 h 346460"/>
              <a:gd name="connsiteX1" fmla="*/ 6125228 w 6125228"/>
              <a:gd name="connsiteY1" fmla="*/ 0 h 346460"/>
              <a:gd name="connsiteX2" fmla="*/ 6125228 w 6125228"/>
              <a:gd name="connsiteY2" fmla="*/ 346461 h 346460"/>
              <a:gd name="connsiteX3" fmla="*/ 0 w 6125228"/>
              <a:gd name="connsiteY3" fmla="*/ 346461 h 34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228" h="346460">
                <a:moveTo>
                  <a:pt x="0" y="0"/>
                </a:moveTo>
                <a:lnTo>
                  <a:pt x="6125228" y="0"/>
                </a:lnTo>
                <a:lnTo>
                  <a:pt x="6125228" y="346461"/>
                </a:lnTo>
                <a:lnTo>
                  <a:pt x="0" y="346461"/>
                </a:lnTo>
                <a:close/>
              </a:path>
            </a:pathLst>
          </a:custGeom>
          <a:solidFill>
            <a:srgbClr val="F2F2F2"/>
          </a:solidFill>
          <a:ln w="1274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9648E3AD-D49B-A4E3-EAFE-F12E81F72D6A}"/>
              </a:ext>
            </a:extLst>
          </p:cNvPr>
          <p:cNvSpPr/>
          <p:nvPr userDrawn="1"/>
        </p:nvSpPr>
        <p:spPr>
          <a:xfrm>
            <a:off x="11584642" y="6511540"/>
            <a:ext cx="607358" cy="346460"/>
          </a:xfrm>
          <a:custGeom>
            <a:avLst/>
            <a:gdLst>
              <a:gd name="connsiteX0" fmla="*/ 0 w 607358"/>
              <a:gd name="connsiteY0" fmla="*/ 0 h 346460"/>
              <a:gd name="connsiteX1" fmla="*/ 607359 w 607358"/>
              <a:gd name="connsiteY1" fmla="*/ 0 h 346460"/>
              <a:gd name="connsiteX2" fmla="*/ 607359 w 607358"/>
              <a:gd name="connsiteY2" fmla="*/ 346461 h 346460"/>
              <a:gd name="connsiteX3" fmla="*/ 0 w 607358"/>
              <a:gd name="connsiteY3" fmla="*/ 346461 h 34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358" h="346460">
                <a:moveTo>
                  <a:pt x="0" y="0"/>
                </a:moveTo>
                <a:lnTo>
                  <a:pt x="607359" y="0"/>
                </a:lnTo>
                <a:lnTo>
                  <a:pt x="607359" y="346461"/>
                </a:lnTo>
                <a:lnTo>
                  <a:pt x="0" y="346461"/>
                </a:lnTo>
                <a:close/>
              </a:path>
            </a:pathLst>
          </a:custGeom>
          <a:solidFill>
            <a:srgbClr val="E62F2B"/>
          </a:solidFill>
          <a:ln w="1274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C210D3-786C-AAC3-BBC1-1FBA73B2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31653E-F268-FDC1-29A0-5367CE56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42F4C8-6076-CB72-3F66-7B838F36D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900" y="6511540"/>
            <a:ext cx="1135814" cy="3464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E62F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CAF8C9-EF87-47DD-9F88-F78E853B870A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F73DBD-342D-BB04-B392-A275AF230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641" y="6511540"/>
            <a:ext cx="607359" cy="3464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93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4" r:id="rId6"/>
    <p:sldLayoutId id="2147483650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8D2543E-BF27-A20F-D782-9C9632A189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EFB13E1-6DCD-DB2F-4139-AFC186ADF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6D7BBC-75A4-82E1-5F70-1BAB62AE9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5255B98-EB5C-08AC-AF29-1857B1CCD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Kennismaking</a:t>
            </a:r>
          </a:p>
          <a:p>
            <a:r>
              <a:rPr lang="nl-NL" dirty="0"/>
              <a:t>Inhoud project</a:t>
            </a:r>
          </a:p>
          <a:p>
            <a:r>
              <a:rPr lang="nl-NL" dirty="0"/>
              <a:t>Top 3 waarden</a:t>
            </a:r>
          </a:p>
          <a:p>
            <a:r>
              <a:rPr lang="nl-NL" dirty="0" err="1"/>
              <a:t>jCompetenties</a:t>
            </a:r>
            <a:r>
              <a:rPr lang="nl-NL" dirty="0"/>
              <a:t> student</a:t>
            </a:r>
          </a:p>
          <a:p>
            <a:r>
              <a:rPr lang="nl-NL" dirty="0"/>
              <a:t>Rollen en verantwoordelijkheden</a:t>
            </a:r>
          </a:p>
          <a:p>
            <a:r>
              <a:rPr lang="nl-NL" dirty="0"/>
              <a:t>Planning</a:t>
            </a:r>
          </a:p>
          <a:p>
            <a:r>
              <a:rPr lang="nl-NL" dirty="0" err="1"/>
              <a:t>Afstluiting</a:t>
            </a:r>
            <a:endParaRPr lang="nl-NL" dirty="0"/>
          </a:p>
          <a:p>
            <a:endParaRPr lang="nl-NL" dirty="0"/>
          </a:p>
        </p:txBody>
      </p:sp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CBBAF242-5896-7153-A131-1ECA7AB81B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885109-4E56-489E-825B-34D13968D3CF}" type="datetime1">
              <a:rPr lang="nl-NL" smtClean="0"/>
              <a:pPr/>
              <a:t>27-01-2023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948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56F61E1-6ADD-C093-A895-5AA9B966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7A2E-BE4E-482F-BC22-BF104DAC8A58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3990B61-D329-46E7-5B42-98714F6C9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0E8030-29FF-E5C5-FF55-FB70E0A8B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0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jdelijke aanduiding voor datum 56">
            <a:extLst>
              <a:ext uri="{FF2B5EF4-FFF2-40B4-BE49-F238E27FC236}">
                <a16:creationId xmlns:a16="http://schemas.microsoft.com/office/drawing/2014/main" id="{5A2C97C2-D9BB-4AA6-15F4-7D8C5765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891A-5BDB-4C0F-8E02-D441265088FC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58" name="Tijdelijke aanduiding voor dianummer 57">
            <a:extLst>
              <a:ext uri="{FF2B5EF4-FFF2-40B4-BE49-F238E27FC236}">
                <a16:creationId xmlns:a16="http://schemas.microsoft.com/office/drawing/2014/main" id="{C7971197-4C30-F05F-FCD2-5085EB933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1D31E0DD-C4C6-5706-67EF-A72DD0DBB3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876D9735-C7CA-A799-56CA-D1E573B0A8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BEFCDB8E-2CC2-81B7-4758-2247B3DBC7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0" name="Tijdelijke aanduiding voor tekst 39">
            <a:extLst>
              <a:ext uri="{FF2B5EF4-FFF2-40B4-BE49-F238E27FC236}">
                <a16:creationId xmlns:a16="http://schemas.microsoft.com/office/drawing/2014/main" id="{07BAF30F-96FC-10CE-E7EA-BAF91822C4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676AF4C2-15D2-6001-56BD-6D4270E6CB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2" name="Tijdelijke aanduiding voor tekst 101">
            <a:extLst>
              <a:ext uri="{FF2B5EF4-FFF2-40B4-BE49-F238E27FC236}">
                <a16:creationId xmlns:a16="http://schemas.microsoft.com/office/drawing/2014/main" id="{89930F4F-42EF-1FD1-2781-CD41F1202A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3" name="Tijdelijke aanduiding voor tekst 102">
            <a:extLst>
              <a:ext uri="{FF2B5EF4-FFF2-40B4-BE49-F238E27FC236}">
                <a16:creationId xmlns:a16="http://schemas.microsoft.com/office/drawing/2014/main" id="{D6374BBC-F2C3-43D7-6E8C-E33192D3F3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45C3571D-2F79-E967-9F08-E74685544B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5" name="Tijdelijke aanduiding voor tekst 104">
            <a:extLst>
              <a:ext uri="{FF2B5EF4-FFF2-40B4-BE49-F238E27FC236}">
                <a16:creationId xmlns:a16="http://schemas.microsoft.com/office/drawing/2014/main" id="{2CC2541B-5A9C-E012-83A4-83ACC0AF60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03EFE6D7-FB4B-2372-50DA-983B93A55A95}"/>
              </a:ext>
            </a:extLst>
          </p:cNvPr>
          <p:cNvGrpSpPr/>
          <p:nvPr/>
        </p:nvGrpSpPr>
        <p:grpSpPr>
          <a:xfrm>
            <a:off x="443854" y="1170769"/>
            <a:ext cx="1367058" cy="392415"/>
            <a:chOff x="443854" y="1170769"/>
            <a:chExt cx="1367058" cy="39241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7AB4F616-6FF8-AB77-C5F3-AEB749ECC3B8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B58C8FBD-833C-0B26-7663-10CD853A5689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Ontdekken van voorkeuren in werk/functie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6EDCA9C9-C05A-D64D-627F-78DDAF96944E}"/>
              </a:ext>
            </a:extLst>
          </p:cNvPr>
          <p:cNvGrpSpPr/>
          <p:nvPr/>
        </p:nvGrpSpPr>
        <p:grpSpPr>
          <a:xfrm>
            <a:off x="2099801" y="1236171"/>
            <a:ext cx="1367058" cy="261610"/>
            <a:chOff x="443854" y="1236171"/>
            <a:chExt cx="1367058" cy="261610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95350AE0-BA90-8B64-6173-6A105AEC22D1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C22A16E5-F987-6462-F519-7054EFB565C6}"/>
                </a:ext>
              </a:extLst>
            </p:cNvPr>
            <p:cNvSpPr txBox="1"/>
            <p:nvPr userDrawn="1"/>
          </p:nvSpPr>
          <p:spPr>
            <a:xfrm>
              <a:off x="737740" y="1236171"/>
              <a:ext cx="1073172" cy="261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Praktijkervaring opdoen / vergroten</a:t>
              </a:r>
            </a:p>
          </p:txBody>
        </p:sp>
      </p:grpSp>
      <p:grpSp>
        <p:nvGrpSpPr>
          <p:cNvPr id="48" name="Groep 47">
            <a:extLst>
              <a:ext uri="{FF2B5EF4-FFF2-40B4-BE49-F238E27FC236}">
                <a16:creationId xmlns:a16="http://schemas.microsoft.com/office/drawing/2014/main" id="{EFDEA3C7-6868-58EB-BACC-AFFEDDDE1CED}"/>
              </a:ext>
            </a:extLst>
          </p:cNvPr>
          <p:cNvGrpSpPr/>
          <p:nvPr/>
        </p:nvGrpSpPr>
        <p:grpSpPr>
          <a:xfrm>
            <a:off x="443854" y="1930897"/>
            <a:ext cx="1367058" cy="392415"/>
            <a:chOff x="443854" y="1170769"/>
            <a:chExt cx="1367058" cy="392415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6B2AFDE0-B7D2-4DA1-8211-3DA7DDAB8800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CD6E767C-1017-2A09-C22F-77A94A3310F7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Eventueel nieuwe werknemers ontdekken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F3626B41-4CE5-2A61-3E68-6048287AEFBB}"/>
              </a:ext>
            </a:extLst>
          </p:cNvPr>
          <p:cNvGrpSpPr/>
          <p:nvPr/>
        </p:nvGrpSpPr>
        <p:grpSpPr>
          <a:xfrm>
            <a:off x="2099801" y="1865495"/>
            <a:ext cx="1367058" cy="523220"/>
            <a:chOff x="443854" y="1105366"/>
            <a:chExt cx="1367058" cy="523220"/>
          </a:xfrm>
        </p:grpSpPr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E4CAEA1B-F1A2-C9DC-009E-D9033868F867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53BBDD84-B572-3597-27E7-5AB1D9252D70}"/>
                </a:ext>
              </a:extLst>
            </p:cNvPr>
            <p:cNvSpPr txBox="1"/>
            <p:nvPr userDrawn="1"/>
          </p:nvSpPr>
          <p:spPr>
            <a:xfrm>
              <a:off x="737740" y="1105366"/>
              <a:ext cx="1073172" cy="5232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Contacten onderhouden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tussen werkveld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en opleiding</a:t>
              </a: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5DC83FB0-86B0-BC22-4BE5-BDDBFFB0C525}"/>
              </a:ext>
            </a:extLst>
          </p:cNvPr>
          <p:cNvGrpSpPr/>
          <p:nvPr/>
        </p:nvGrpSpPr>
        <p:grpSpPr>
          <a:xfrm>
            <a:off x="443854" y="2691025"/>
            <a:ext cx="1367058" cy="392415"/>
            <a:chOff x="443854" y="1170769"/>
            <a:chExt cx="1367058" cy="392415"/>
          </a:xfrm>
        </p:grpSpPr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F1592038-F33E-2F3C-8A2F-C8679B05D4D2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69918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E.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C75CACD0-E615-77C0-20BF-48347A98CE45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Eigen kennis en ervaring kunnen delen / inzetten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DE84E97A-C854-C421-179F-B678BB39C0E9}"/>
              </a:ext>
            </a:extLst>
          </p:cNvPr>
          <p:cNvGrpSpPr/>
          <p:nvPr/>
        </p:nvGrpSpPr>
        <p:grpSpPr>
          <a:xfrm>
            <a:off x="2099801" y="2691025"/>
            <a:ext cx="1367058" cy="392415"/>
            <a:chOff x="443854" y="1170768"/>
            <a:chExt cx="1367058" cy="392415"/>
          </a:xfrm>
        </p:grpSpPr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5451DEBA-E507-905C-DCC8-A92D1631C5EA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38821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F.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236B4258-2FA9-97A2-E05A-0F3188C76D12}"/>
                </a:ext>
              </a:extLst>
            </p:cNvPr>
            <p:cNvSpPr txBox="1"/>
            <p:nvPr userDrawn="1"/>
          </p:nvSpPr>
          <p:spPr>
            <a:xfrm>
              <a:off x="737740" y="1170768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Frisse, nieuwe blik door jonge mensen </a:t>
              </a:r>
            </a:p>
          </p:txBody>
        </p: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672265C9-9B85-6E17-133A-F3FC1750D149}"/>
              </a:ext>
            </a:extLst>
          </p:cNvPr>
          <p:cNvGrpSpPr/>
          <p:nvPr/>
        </p:nvGrpSpPr>
        <p:grpSpPr>
          <a:xfrm>
            <a:off x="443854" y="3451153"/>
            <a:ext cx="1367058" cy="392415"/>
            <a:chOff x="443854" y="1170769"/>
            <a:chExt cx="1367058" cy="392415"/>
          </a:xfrm>
        </p:grpSpPr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CA34B885-2A9A-5A27-A27A-C40ABE0E8D05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89154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G.</a:t>
              </a: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9AFB02D5-38E2-8EEA-FBE6-472E8B52135E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Voldoening in begeleiden jonge mensen</a:t>
              </a:r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1FFAFCC8-F1F2-2488-BEB0-BD3326986F85}"/>
              </a:ext>
            </a:extLst>
          </p:cNvPr>
          <p:cNvGrpSpPr/>
          <p:nvPr/>
        </p:nvGrpSpPr>
        <p:grpSpPr>
          <a:xfrm>
            <a:off x="2099801" y="3451154"/>
            <a:ext cx="1367058" cy="392415"/>
            <a:chOff x="443854" y="1170769"/>
            <a:chExt cx="1367058" cy="392415"/>
          </a:xfrm>
        </p:grpSpPr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28DA90BB-3D96-D7C3-5084-E9AEE2061AFD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H.</a:t>
              </a: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9F429624-0882-3FF5-B3CF-2553037B054E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Nieuwe kennis opdoen / up </a:t>
              </a:r>
              <a:r>
                <a:rPr lang="nl-NL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 date blijven</a:t>
              </a:r>
            </a:p>
          </p:txBody>
        </p:sp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A5DFFAD0-101A-18BD-1E1B-AB225BC6A954}"/>
              </a:ext>
            </a:extLst>
          </p:cNvPr>
          <p:cNvGrpSpPr/>
          <p:nvPr/>
        </p:nvGrpSpPr>
        <p:grpSpPr>
          <a:xfrm>
            <a:off x="443854" y="4211281"/>
            <a:ext cx="1367058" cy="392415"/>
            <a:chOff x="443854" y="1170769"/>
            <a:chExt cx="1367058" cy="392415"/>
          </a:xfrm>
        </p:grpSpPr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698E0890-D6DA-BDF2-B1E6-0C6C392F44C5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9938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I.</a:t>
              </a: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6D5212B5-AAA8-955B-4308-548B3DA427C0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Ontwikkelen van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je professionele houding</a:t>
              </a:r>
            </a:p>
          </p:txBody>
        </p:sp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EDBB0B12-A0D8-E021-B136-ECBBF38C7847}"/>
              </a:ext>
            </a:extLst>
          </p:cNvPr>
          <p:cNvGrpSpPr/>
          <p:nvPr/>
        </p:nvGrpSpPr>
        <p:grpSpPr>
          <a:xfrm>
            <a:off x="2099801" y="4211282"/>
            <a:ext cx="1367058" cy="392415"/>
            <a:chOff x="443854" y="1170769"/>
            <a:chExt cx="1367058" cy="392415"/>
          </a:xfrm>
        </p:grpSpPr>
        <p:sp>
          <p:nvSpPr>
            <p:cNvPr id="88" name="Tekstvak 87">
              <a:extLst>
                <a:ext uri="{FF2B5EF4-FFF2-40B4-BE49-F238E27FC236}">
                  <a16:creationId xmlns:a16="http://schemas.microsoft.com/office/drawing/2014/main" id="{FC114695-CC7F-AAD3-38F9-6232D0D314B5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49080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J.</a:t>
              </a:r>
            </a:p>
          </p:txBody>
        </p:sp>
        <p:sp>
          <p:nvSpPr>
            <p:cNvPr id="89" name="Tekstvak 88">
              <a:extLst>
                <a:ext uri="{FF2B5EF4-FFF2-40B4-BE49-F238E27FC236}">
                  <a16:creationId xmlns:a16="http://schemas.microsoft.com/office/drawing/2014/main" id="{548C167D-AC48-6DEC-C488-961F3AEBCA2D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Organisatie krijgt nuttige of zinvolle oplossing / advies</a:t>
              </a:r>
            </a:p>
          </p:txBody>
        </p: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A28DB420-B0DF-A96C-B9EE-061241B73D43}"/>
              </a:ext>
            </a:extLst>
          </p:cNvPr>
          <p:cNvGrpSpPr/>
          <p:nvPr/>
        </p:nvGrpSpPr>
        <p:grpSpPr>
          <a:xfrm>
            <a:off x="443854" y="5036811"/>
            <a:ext cx="1367058" cy="261610"/>
            <a:chOff x="443854" y="1236171"/>
            <a:chExt cx="1367058" cy="261610"/>
          </a:xfrm>
        </p:grpSpPr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30E1ED8C-C439-FD39-991D-BAF80F2E8E8F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K.</a:t>
              </a:r>
            </a:p>
          </p:txBody>
        </p: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744BE42C-5470-D1F8-B5DF-E49EFF80B232}"/>
                </a:ext>
              </a:extLst>
            </p:cNvPr>
            <p:cNvSpPr txBox="1"/>
            <p:nvPr userDrawn="1"/>
          </p:nvSpPr>
          <p:spPr>
            <a:xfrm>
              <a:off x="737740" y="1236171"/>
              <a:ext cx="1073172" cy="261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Extra handen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voor werk</a:t>
              </a:r>
            </a:p>
          </p:txBody>
        </p: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D5539986-8A7B-459D-FF92-200E467D5045}"/>
              </a:ext>
            </a:extLst>
          </p:cNvPr>
          <p:cNvGrpSpPr/>
          <p:nvPr/>
        </p:nvGrpSpPr>
        <p:grpSpPr>
          <a:xfrm>
            <a:off x="2099801" y="4906007"/>
            <a:ext cx="1367058" cy="523220"/>
            <a:chOff x="443854" y="1105366"/>
            <a:chExt cx="1367058" cy="523220"/>
          </a:xfrm>
        </p:grpSpPr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A7B0618E-3034-F0E8-D1BB-3E4560C172DD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58698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L.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913BE43D-E920-EE90-089F-AB6601A5BA1E}"/>
                </a:ext>
              </a:extLst>
            </p:cNvPr>
            <p:cNvSpPr txBox="1"/>
            <p:nvPr userDrawn="1"/>
          </p:nvSpPr>
          <p:spPr>
            <a:xfrm>
              <a:off x="737740" y="1105366"/>
              <a:ext cx="1073172" cy="5232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Kennis verzamelen over een specifiek vraagstuk. </a:t>
              </a:r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0F684D0A-C792-0C10-809C-C14FFFFA9A7C}"/>
              </a:ext>
            </a:extLst>
          </p:cNvPr>
          <p:cNvGrpSpPr/>
          <p:nvPr/>
        </p:nvGrpSpPr>
        <p:grpSpPr>
          <a:xfrm>
            <a:off x="443854" y="5796936"/>
            <a:ext cx="1367058" cy="261610"/>
            <a:chOff x="443854" y="1236171"/>
            <a:chExt cx="1367058" cy="261610"/>
          </a:xfrm>
        </p:grpSpPr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4A11039E-9EBD-9063-7980-1C63DBFBB2AB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98772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M.</a:t>
              </a:r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5C68FEB2-18A1-81E5-9D20-23E54A9CBDF3}"/>
                </a:ext>
              </a:extLst>
            </p:cNvPr>
            <p:cNvSpPr txBox="1"/>
            <p:nvPr userDrawn="1"/>
          </p:nvSpPr>
          <p:spPr>
            <a:xfrm>
              <a:off x="737740" y="1236171"/>
              <a:ext cx="1073172" cy="261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Een baan proberen te krijgen</a:t>
              </a:r>
            </a:p>
          </p:txBody>
        </p:sp>
      </p:grpSp>
      <p:grpSp>
        <p:nvGrpSpPr>
          <p:cNvPr id="99" name="Groep 98">
            <a:extLst>
              <a:ext uri="{FF2B5EF4-FFF2-40B4-BE49-F238E27FC236}">
                <a16:creationId xmlns:a16="http://schemas.microsoft.com/office/drawing/2014/main" id="{581D6D70-89FF-E876-E662-9AAB85FBA541}"/>
              </a:ext>
            </a:extLst>
          </p:cNvPr>
          <p:cNvGrpSpPr/>
          <p:nvPr/>
        </p:nvGrpSpPr>
        <p:grpSpPr>
          <a:xfrm>
            <a:off x="2099801" y="5731534"/>
            <a:ext cx="1367058" cy="392415"/>
            <a:chOff x="443854" y="1170769"/>
            <a:chExt cx="1367058" cy="392415"/>
          </a:xfrm>
        </p:grpSpPr>
        <p:sp>
          <p:nvSpPr>
            <p:cNvPr id="100" name="Tekstvak 99">
              <a:extLst>
                <a:ext uri="{FF2B5EF4-FFF2-40B4-BE49-F238E27FC236}">
                  <a16:creationId xmlns:a16="http://schemas.microsoft.com/office/drawing/2014/main" id="{F6C415F6-64B1-418E-8781-F3A0F02A4CC4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N.</a:t>
              </a:r>
            </a:p>
          </p:txBody>
        </p:sp>
        <p:sp>
          <p:nvSpPr>
            <p:cNvPr id="101" name="Tekstvak 100">
              <a:extLst>
                <a:ext uri="{FF2B5EF4-FFF2-40B4-BE49-F238E27FC236}">
                  <a16:creationId xmlns:a16="http://schemas.microsoft.com/office/drawing/2014/main" id="{D6A9A5CF-8525-0F7E-4C8A-3B9E932B9B6E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Zelfvertrouwen krijgen in eigen kunnen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72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83C31D23-39BD-391F-EA58-620AFD53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05A8-325D-43F6-9CD5-35A26A1B8E59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52CDAF7-E2DF-23F5-0C53-E871A984BE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CC9AF46-F140-EF02-2985-EA9D7A44B1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0276CCC-8A89-2495-1A29-042E15B2C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4FBFC02-C000-927F-12B0-7A938B770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40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4558C3C1-0A4B-18CC-7B33-B7540DA4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E630-1675-41D9-97C9-65037F15D687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FA6C995B-FF30-FE89-C6E8-D86479F0B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BF0868-E747-E6F5-01B5-28D4F15DE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61B1FD-B4D5-FA1E-1A29-A32BC4429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71CEFAD-8F4F-5855-CD23-EB180F65E4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43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datum 33">
            <a:extLst>
              <a:ext uri="{FF2B5EF4-FFF2-40B4-BE49-F238E27FC236}">
                <a16:creationId xmlns:a16="http://schemas.microsoft.com/office/drawing/2014/main" id="{999F5C03-54AB-85CA-1BFC-B633E97C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6725-A994-41F9-A594-E44DDE00395A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35" name="Tijdelijke aanduiding voor dianummer 34">
            <a:extLst>
              <a:ext uri="{FF2B5EF4-FFF2-40B4-BE49-F238E27FC236}">
                <a16:creationId xmlns:a16="http://schemas.microsoft.com/office/drawing/2014/main" id="{F23E6F07-4BEC-38B0-9BA5-2F4DE1B77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6</a:t>
            </a:fld>
            <a:endParaRPr lang="nl-NL" dirty="0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DAB683A5-9457-9EDB-95D5-B68D8185E42C}"/>
              </a:ext>
            </a:extLst>
          </p:cNvPr>
          <p:cNvGrpSpPr/>
          <p:nvPr/>
        </p:nvGrpSpPr>
        <p:grpSpPr>
          <a:xfrm>
            <a:off x="442913" y="1301149"/>
            <a:ext cx="2104511" cy="1501700"/>
            <a:chOff x="533788" y="1510982"/>
            <a:chExt cx="3239999" cy="1162386"/>
          </a:xfrm>
        </p:grpSpPr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D7241B15-4826-D635-09DF-67B0401BD809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8F3FBF3D-8554-451D-573B-4D0A0D4D0747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18" name="Groep 117">
            <a:extLst>
              <a:ext uri="{FF2B5EF4-FFF2-40B4-BE49-F238E27FC236}">
                <a16:creationId xmlns:a16="http://schemas.microsoft.com/office/drawing/2014/main" id="{6775E500-CC36-37F2-358A-D5B64B6FC811}"/>
              </a:ext>
            </a:extLst>
          </p:cNvPr>
          <p:cNvGrpSpPr/>
          <p:nvPr/>
        </p:nvGrpSpPr>
        <p:grpSpPr>
          <a:xfrm>
            <a:off x="2714932" y="1301149"/>
            <a:ext cx="2104511" cy="1501700"/>
            <a:chOff x="533788" y="1510982"/>
            <a:chExt cx="3239999" cy="1162386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D8407E93-D8A7-711B-4BDC-2FCA05E7D0CA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20" name="Tekstvak 119">
              <a:extLst>
                <a:ext uri="{FF2B5EF4-FFF2-40B4-BE49-F238E27FC236}">
                  <a16:creationId xmlns:a16="http://schemas.microsoft.com/office/drawing/2014/main" id="{9B95FDBE-5936-2209-7EB1-37F3D3CF0ECC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566AC9BA-9B23-8C99-85D0-C2B93BCBECAD}"/>
              </a:ext>
            </a:extLst>
          </p:cNvPr>
          <p:cNvGrpSpPr/>
          <p:nvPr/>
        </p:nvGrpSpPr>
        <p:grpSpPr>
          <a:xfrm>
            <a:off x="4986951" y="1301149"/>
            <a:ext cx="2104511" cy="1501700"/>
            <a:chOff x="533788" y="1510982"/>
            <a:chExt cx="3239999" cy="1162386"/>
          </a:xfrm>
        </p:grpSpPr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8B4A3432-8137-669D-19DD-6AD677F259D8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23" name="Tekstvak 122">
              <a:extLst>
                <a:ext uri="{FF2B5EF4-FFF2-40B4-BE49-F238E27FC236}">
                  <a16:creationId xmlns:a16="http://schemas.microsoft.com/office/drawing/2014/main" id="{BA3CDFD6-C187-60A2-9A39-EBEEC595A8AB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26" name="Groep 125">
            <a:extLst>
              <a:ext uri="{FF2B5EF4-FFF2-40B4-BE49-F238E27FC236}">
                <a16:creationId xmlns:a16="http://schemas.microsoft.com/office/drawing/2014/main" id="{6ECC4F2F-3069-D6C4-E09C-26D2D3162212}"/>
              </a:ext>
            </a:extLst>
          </p:cNvPr>
          <p:cNvGrpSpPr/>
          <p:nvPr/>
        </p:nvGrpSpPr>
        <p:grpSpPr>
          <a:xfrm>
            <a:off x="442913" y="2975728"/>
            <a:ext cx="2104511" cy="1501700"/>
            <a:chOff x="533788" y="1510982"/>
            <a:chExt cx="3239999" cy="1162386"/>
          </a:xfrm>
        </p:grpSpPr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D23D839B-011E-4E29-6623-139186B4748A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28" name="Tekstvak 127">
              <a:extLst>
                <a:ext uri="{FF2B5EF4-FFF2-40B4-BE49-F238E27FC236}">
                  <a16:creationId xmlns:a16="http://schemas.microsoft.com/office/drawing/2014/main" id="{17CFC1BC-3F84-3E42-28B4-7A24909C3677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441F1470-1246-5A83-5E73-61A0B7825712}"/>
              </a:ext>
            </a:extLst>
          </p:cNvPr>
          <p:cNvGrpSpPr/>
          <p:nvPr/>
        </p:nvGrpSpPr>
        <p:grpSpPr>
          <a:xfrm>
            <a:off x="2714932" y="2975728"/>
            <a:ext cx="2104511" cy="1501700"/>
            <a:chOff x="533788" y="1510982"/>
            <a:chExt cx="3239999" cy="1162386"/>
          </a:xfrm>
        </p:grpSpPr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69683F3F-E171-D255-7870-245CFBEF206C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31" name="Tekstvak 130">
              <a:extLst>
                <a:ext uri="{FF2B5EF4-FFF2-40B4-BE49-F238E27FC236}">
                  <a16:creationId xmlns:a16="http://schemas.microsoft.com/office/drawing/2014/main" id="{2661EA76-2FA5-BC4C-EBA3-7A1152E950F6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32" name="Groep 131">
            <a:extLst>
              <a:ext uri="{FF2B5EF4-FFF2-40B4-BE49-F238E27FC236}">
                <a16:creationId xmlns:a16="http://schemas.microsoft.com/office/drawing/2014/main" id="{35BB8094-CE06-FF1E-F41B-F72D78C627D0}"/>
              </a:ext>
            </a:extLst>
          </p:cNvPr>
          <p:cNvGrpSpPr/>
          <p:nvPr/>
        </p:nvGrpSpPr>
        <p:grpSpPr>
          <a:xfrm>
            <a:off x="4986951" y="2975728"/>
            <a:ext cx="2104511" cy="1501700"/>
            <a:chOff x="533788" y="1510982"/>
            <a:chExt cx="3239999" cy="1162386"/>
          </a:xfrm>
        </p:grpSpPr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E4F23AF5-E3F2-BE30-4350-A42F6BDC79D8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34" name="Tekstvak 133">
              <a:extLst>
                <a:ext uri="{FF2B5EF4-FFF2-40B4-BE49-F238E27FC236}">
                  <a16:creationId xmlns:a16="http://schemas.microsoft.com/office/drawing/2014/main" id="{6C747BCB-0746-D3B2-0010-E552CB5C5C24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35" name="Groep 134">
            <a:extLst>
              <a:ext uri="{FF2B5EF4-FFF2-40B4-BE49-F238E27FC236}">
                <a16:creationId xmlns:a16="http://schemas.microsoft.com/office/drawing/2014/main" id="{9C2EB85D-193A-27AA-0CCE-819B920E9BE3}"/>
              </a:ext>
            </a:extLst>
          </p:cNvPr>
          <p:cNvGrpSpPr/>
          <p:nvPr/>
        </p:nvGrpSpPr>
        <p:grpSpPr>
          <a:xfrm>
            <a:off x="442913" y="4650305"/>
            <a:ext cx="2104511" cy="1501700"/>
            <a:chOff x="533788" y="1510982"/>
            <a:chExt cx="3239999" cy="1162386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826D5EE2-E3A1-7E9F-D955-7BC7C346F84B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37" name="Tekstvak 136">
              <a:extLst>
                <a:ext uri="{FF2B5EF4-FFF2-40B4-BE49-F238E27FC236}">
                  <a16:creationId xmlns:a16="http://schemas.microsoft.com/office/drawing/2014/main" id="{5CAE0F6E-B3AA-A94E-5C7A-B03A434382F1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38" name="Groep 137">
            <a:extLst>
              <a:ext uri="{FF2B5EF4-FFF2-40B4-BE49-F238E27FC236}">
                <a16:creationId xmlns:a16="http://schemas.microsoft.com/office/drawing/2014/main" id="{6FE2C06B-F395-CDC0-A130-8863E5F8C619}"/>
              </a:ext>
            </a:extLst>
          </p:cNvPr>
          <p:cNvGrpSpPr/>
          <p:nvPr/>
        </p:nvGrpSpPr>
        <p:grpSpPr>
          <a:xfrm>
            <a:off x="2714932" y="4650305"/>
            <a:ext cx="2104511" cy="1501700"/>
            <a:chOff x="533788" y="1510982"/>
            <a:chExt cx="3239999" cy="1162386"/>
          </a:xfrm>
        </p:grpSpPr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42EDD0E2-DE8C-C143-C174-8448FA21F812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40" name="Tekstvak 139">
              <a:extLst>
                <a:ext uri="{FF2B5EF4-FFF2-40B4-BE49-F238E27FC236}">
                  <a16:creationId xmlns:a16="http://schemas.microsoft.com/office/drawing/2014/main" id="{A0A11A5B-9F84-71D8-6F0C-A2671FB5985B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41" name="Groep 140">
            <a:extLst>
              <a:ext uri="{FF2B5EF4-FFF2-40B4-BE49-F238E27FC236}">
                <a16:creationId xmlns:a16="http://schemas.microsoft.com/office/drawing/2014/main" id="{0FBEFDA7-5482-D04A-56B1-6F08FE446C29}"/>
              </a:ext>
            </a:extLst>
          </p:cNvPr>
          <p:cNvGrpSpPr/>
          <p:nvPr/>
        </p:nvGrpSpPr>
        <p:grpSpPr>
          <a:xfrm>
            <a:off x="4986951" y="4650305"/>
            <a:ext cx="2104511" cy="1501700"/>
            <a:chOff x="533788" y="1510982"/>
            <a:chExt cx="3239999" cy="1162386"/>
          </a:xfrm>
        </p:grpSpPr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71A27A6A-FEBE-6082-8DBB-E961608EEDDE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43" name="Tekstvak 142">
              <a:extLst>
                <a:ext uri="{FF2B5EF4-FFF2-40B4-BE49-F238E27FC236}">
                  <a16:creationId xmlns:a16="http://schemas.microsoft.com/office/drawing/2014/main" id="{654E6F5C-F462-392E-7663-1C4B146BD4A2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E62F2B"/>
            </a:solidFill>
            <a:ln w="6350" cap="flat">
              <a:solidFill>
                <a:srgbClr val="E62F2B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22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00779D-2BC2-F318-1A05-5841D4BB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A74-6D60-4849-94F2-50A1103C520B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9917E99-3A35-75F7-8209-C2D127880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C0AD45D-3BD2-0AEA-89EE-2B05F809A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E0DA55B-B8A7-ADCD-5B83-D0438B2B6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datum 45">
            <a:extLst>
              <a:ext uri="{FF2B5EF4-FFF2-40B4-BE49-F238E27FC236}">
                <a16:creationId xmlns:a16="http://schemas.microsoft.com/office/drawing/2014/main" id="{31AE7F26-9DE8-C014-FB92-8BCB1D14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A954-21A6-4E3B-81D1-3B2D5550B724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47" name="Tijdelijke aanduiding voor dianummer 46">
            <a:extLst>
              <a:ext uri="{FF2B5EF4-FFF2-40B4-BE49-F238E27FC236}">
                <a16:creationId xmlns:a16="http://schemas.microsoft.com/office/drawing/2014/main" id="{31E65917-F77D-DCD0-8729-109330E33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AD6B51-8C34-0812-064A-7FC971E2F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5D513C-E31E-49D7-715C-304596A98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7B4F1B1-7714-FD03-8D4D-DD6DE3414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9DCC5EA-59C1-983B-6471-3C6DF0E83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FD57087-E6EA-1B70-5913-03DCC51CEC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9880528-B7BC-4CF7-725E-4F318972B4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5326CE2-B523-95D3-FB05-2FFC3428D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96F608A-29F0-A43C-7E2E-4803BDB080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D46DC5C-20EE-3C32-3C31-94DD2268FD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8D042C7-7DDC-4F52-298D-C9560D44D5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70E4494-8003-10AE-7CFD-7C5FC2970D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2446D3-26D6-7180-7968-0B6AB85A3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B9A1F41-BA47-9EB4-4D4E-087CDEDA6B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CB2ED4FA-05DB-2DF1-5299-1E6EAEBBB8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C2EFFBC-B7E6-42D9-51CF-80E58B41BA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D2B5732-F88D-D66E-4F5C-5198A8161A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A5651CF-7DD0-FB8C-2FF2-9DCB5631B23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C07C771-8003-46FC-382C-E54031EBD0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5583BF8-C8F5-7248-9464-DF33CABDF3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6E1E62A-AAD7-53D8-4D07-5BA285885DE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AA96BE16-9A40-5A40-EC05-6386FE2DCA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236D5549-1B08-2BFB-AEFE-8C0D87C6E72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31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B7C2B7-FFD7-8BB0-9D65-EE8F1A44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124-AEBF-4A9D-941C-2CC0FF3A1987}" type="datetime1">
              <a:rPr lang="nl-NL" smtClean="0"/>
              <a:pPr/>
              <a:t>27-01-2023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9D9131-A8B2-C9B5-9EF0-2ADD05E16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307434"/>
      </p:ext>
    </p:extLst>
  </p:cSld>
  <p:clrMapOvr>
    <a:masterClrMapping/>
  </p:clrMapOvr>
</p:sld>
</file>

<file path=ppt/theme/theme1.xml><?xml version="1.0" encoding="utf-8"?>
<a:theme xmlns:a="http://schemas.openxmlformats.org/drawingml/2006/main" name="Gesprekt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</Words>
  <Application>Microsoft Macintosh PowerPoint</Application>
  <PresentationFormat>Breedbeeld</PresentationFormat>
  <Paragraphs>78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Gesprektool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Luijkx | The Presentation Factory</dc:creator>
  <cp:lastModifiedBy>Nanda Olde</cp:lastModifiedBy>
  <cp:revision>19</cp:revision>
  <dcterms:created xsi:type="dcterms:W3CDTF">2022-06-22T07:17:05Z</dcterms:created>
  <dcterms:modified xsi:type="dcterms:W3CDTF">2023-01-27T20:21:33Z</dcterms:modified>
</cp:coreProperties>
</file>