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theme/theme2.xml" ContentType="application/vnd.openxmlformats-officedocument.theme+xml"/>
  <Override PartName="/ppt/ink/ink2.xml" ContentType="application/inkml+xml"/>
  <Override PartName="/ppt/ink/ink3.xml" ContentType="application/inkml+xml"/>
  <Override PartName="/ppt/ink/ink4.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57" r:id="rId3"/>
    <p:sldId id="259" r:id="rId4"/>
    <p:sldId id="277" r:id="rId5"/>
    <p:sldId id="260" r:id="rId6"/>
    <p:sldId id="261" r:id="rId7"/>
    <p:sldId id="271" r:id="rId8"/>
    <p:sldId id="262" r:id="rId9"/>
    <p:sldId id="263" r:id="rId10"/>
    <p:sldId id="264" r:id="rId11"/>
    <p:sldId id="280" r:id="rId12"/>
    <p:sldId id="268" r:id="rId13"/>
    <p:sldId id="265" r:id="rId14"/>
    <p:sldId id="274" r:id="rId15"/>
    <p:sldId id="278" r:id="rId16"/>
    <p:sldId id="269" r:id="rId17"/>
    <p:sldId id="284" r:id="rId18"/>
    <p:sldId id="285" r:id="rId19"/>
    <p:sldId id="286" r:id="rId20"/>
    <p:sldId id="287" r:id="rId21"/>
    <p:sldId id="281" r:id="rId22"/>
    <p:sldId id="283" r:id="rId23"/>
    <p:sldId id="270" r:id="rId24"/>
    <p:sldId id="282" r:id="rId25"/>
    <p:sldId id="273"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 Fernando" initials="AF" lastIdx="1" clrIdx="0">
    <p:extLst>
      <p:ext uri="{19B8F6BF-5375-455C-9EA6-DF929625EA0E}">
        <p15:presenceInfo xmlns:p15="http://schemas.microsoft.com/office/powerpoint/2012/main" userId="Angel Fernand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14"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2A2FA5-8CB4-44BD-A396-1FE689E59855}" type="doc">
      <dgm:prSet loTypeId="urn:microsoft.com/office/officeart/2005/8/layout/process1" loCatId="process" qsTypeId="urn:microsoft.com/office/officeart/2005/8/quickstyle/simple1" qsCatId="simple" csTypeId="urn:microsoft.com/office/officeart/2005/8/colors/colorful5" csCatId="colorful" phldr="1"/>
      <dgm:spPr/>
    </dgm:pt>
    <dgm:pt modelId="{4C755A2B-AC53-4B69-945B-F9FB85ADDFE1}">
      <dgm:prSet phldrT="[Tekst]"/>
      <dgm:spPr/>
      <dgm:t>
        <a:bodyPr/>
        <a:lstStyle/>
        <a:p>
          <a:r>
            <a:rPr lang="nl-NL" dirty="0"/>
            <a:t>Aftrap &amp; Energizer </a:t>
          </a:r>
        </a:p>
      </dgm:t>
    </dgm:pt>
    <dgm:pt modelId="{43674038-A6AB-4530-9D7B-469A3B30721F}" type="parTrans" cxnId="{78017496-6CCD-4CE3-A5FB-C17808314068}">
      <dgm:prSet/>
      <dgm:spPr/>
      <dgm:t>
        <a:bodyPr/>
        <a:lstStyle/>
        <a:p>
          <a:endParaRPr lang="nl-NL"/>
        </a:p>
      </dgm:t>
    </dgm:pt>
    <dgm:pt modelId="{3615A7A4-0089-4F20-8E70-F2E2BE11EACC}" type="sibTrans" cxnId="{78017496-6CCD-4CE3-A5FB-C17808314068}">
      <dgm:prSet/>
      <dgm:spPr/>
      <dgm:t>
        <a:bodyPr/>
        <a:lstStyle/>
        <a:p>
          <a:endParaRPr lang="nl-NL"/>
        </a:p>
      </dgm:t>
    </dgm:pt>
    <dgm:pt modelId="{BD71611F-1C57-474F-8C51-7D77866FD935}">
      <dgm:prSet phldrT="[Tekst]"/>
      <dgm:spPr/>
      <dgm:t>
        <a:bodyPr/>
        <a:lstStyle/>
        <a:p>
          <a:r>
            <a:rPr lang="nl-NL" dirty="0"/>
            <a:t>Verleden</a:t>
          </a:r>
        </a:p>
      </dgm:t>
    </dgm:pt>
    <dgm:pt modelId="{A25D1843-8E6D-4686-A3F6-FF130410DD7C}" type="parTrans" cxnId="{BFB3A0E9-8E7D-49A0-8733-7A75C2890A18}">
      <dgm:prSet/>
      <dgm:spPr/>
      <dgm:t>
        <a:bodyPr/>
        <a:lstStyle/>
        <a:p>
          <a:endParaRPr lang="nl-NL"/>
        </a:p>
      </dgm:t>
    </dgm:pt>
    <dgm:pt modelId="{D8A716AF-2796-4164-BA7F-CBE95DED87D6}" type="sibTrans" cxnId="{BFB3A0E9-8E7D-49A0-8733-7A75C2890A18}">
      <dgm:prSet/>
      <dgm:spPr/>
      <dgm:t>
        <a:bodyPr/>
        <a:lstStyle/>
        <a:p>
          <a:endParaRPr lang="nl-NL"/>
        </a:p>
      </dgm:t>
    </dgm:pt>
    <dgm:pt modelId="{22DD4115-EC81-4E46-9890-BAA08A75EF05}">
      <dgm:prSet phldrT="[Tekst]"/>
      <dgm:spPr/>
      <dgm:t>
        <a:bodyPr/>
        <a:lstStyle/>
        <a:p>
          <a:r>
            <a:rPr lang="nl-NL" dirty="0"/>
            <a:t>Heden </a:t>
          </a:r>
        </a:p>
      </dgm:t>
    </dgm:pt>
    <dgm:pt modelId="{CA470517-B024-4270-BBB3-E403BF49AE40}" type="parTrans" cxnId="{468844AA-A459-4250-912E-7B7822FA1ADA}">
      <dgm:prSet/>
      <dgm:spPr/>
      <dgm:t>
        <a:bodyPr/>
        <a:lstStyle/>
        <a:p>
          <a:endParaRPr lang="nl-NL"/>
        </a:p>
      </dgm:t>
    </dgm:pt>
    <dgm:pt modelId="{106CFD3D-E4E6-4D77-9B4E-3EB88ACE3AF8}" type="sibTrans" cxnId="{468844AA-A459-4250-912E-7B7822FA1ADA}">
      <dgm:prSet/>
      <dgm:spPr/>
      <dgm:t>
        <a:bodyPr/>
        <a:lstStyle/>
        <a:p>
          <a:endParaRPr lang="nl-NL"/>
        </a:p>
      </dgm:t>
    </dgm:pt>
    <dgm:pt modelId="{000E9B8B-6B84-4E7F-835F-E51116FF46F2}">
      <dgm:prSet/>
      <dgm:spPr/>
      <dgm:t>
        <a:bodyPr/>
        <a:lstStyle/>
        <a:p>
          <a:r>
            <a:rPr lang="nl-NL" dirty="0"/>
            <a:t>Toekomst </a:t>
          </a:r>
        </a:p>
      </dgm:t>
    </dgm:pt>
    <dgm:pt modelId="{FC5C3791-9B30-4521-BF4D-D6F664B2B307}" type="parTrans" cxnId="{F05D54CF-7CB0-45D0-9EB1-63BFED690AB6}">
      <dgm:prSet/>
      <dgm:spPr/>
      <dgm:t>
        <a:bodyPr/>
        <a:lstStyle/>
        <a:p>
          <a:endParaRPr lang="nl-NL"/>
        </a:p>
      </dgm:t>
    </dgm:pt>
    <dgm:pt modelId="{4009B1F9-6408-4953-BA48-6463F64A4A5E}" type="sibTrans" cxnId="{F05D54CF-7CB0-45D0-9EB1-63BFED690AB6}">
      <dgm:prSet/>
      <dgm:spPr/>
      <dgm:t>
        <a:bodyPr/>
        <a:lstStyle/>
        <a:p>
          <a:endParaRPr lang="nl-NL"/>
        </a:p>
      </dgm:t>
    </dgm:pt>
    <dgm:pt modelId="{EC854104-5390-4F7D-9C50-B044C2D359E7}" type="pres">
      <dgm:prSet presAssocID="{4E2A2FA5-8CB4-44BD-A396-1FE689E59855}" presName="Name0" presStyleCnt="0">
        <dgm:presLayoutVars>
          <dgm:dir/>
          <dgm:resizeHandles val="exact"/>
        </dgm:presLayoutVars>
      </dgm:prSet>
      <dgm:spPr/>
    </dgm:pt>
    <dgm:pt modelId="{F855FF1C-009F-4502-AED1-157E6930F9E1}" type="pres">
      <dgm:prSet presAssocID="{4C755A2B-AC53-4B69-945B-F9FB85ADDFE1}" presName="node" presStyleLbl="node1" presStyleIdx="0" presStyleCnt="4">
        <dgm:presLayoutVars>
          <dgm:bulletEnabled val="1"/>
        </dgm:presLayoutVars>
      </dgm:prSet>
      <dgm:spPr/>
    </dgm:pt>
    <dgm:pt modelId="{B92400BD-B56B-4A2B-B34F-DED4B25569D5}" type="pres">
      <dgm:prSet presAssocID="{3615A7A4-0089-4F20-8E70-F2E2BE11EACC}" presName="sibTrans" presStyleLbl="sibTrans2D1" presStyleIdx="0" presStyleCnt="3"/>
      <dgm:spPr/>
    </dgm:pt>
    <dgm:pt modelId="{5B12CE3A-CCE5-42CF-95F4-CD30AEA22855}" type="pres">
      <dgm:prSet presAssocID="{3615A7A4-0089-4F20-8E70-F2E2BE11EACC}" presName="connectorText" presStyleLbl="sibTrans2D1" presStyleIdx="0" presStyleCnt="3"/>
      <dgm:spPr/>
    </dgm:pt>
    <dgm:pt modelId="{9A1650F3-30FB-4641-A7D0-15D137C2A8F4}" type="pres">
      <dgm:prSet presAssocID="{BD71611F-1C57-474F-8C51-7D77866FD935}" presName="node" presStyleLbl="node1" presStyleIdx="1" presStyleCnt="4">
        <dgm:presLayoutVars>
          <dgm:bulletEnabled val="1"/>
        </dgm:presLayoutVars>
      </dgm:prSet>
      <dgm:spPr/>
    </dgm:pt>
    <dgm:pt modelId="{8CF57051-F95C-4965-96F0-2B0A93D79E83}" type="pres">
      <dgm:prSet presAssocID="{D8A716AF-2796-4164-BA7F-CBE95DED87D6}" presName="sibTrans" presStyleLbl="sibTrans2D1" presStyleIdx="1" presStyleCnt="3"/>
      <dgm:spPr/>
    </dgm:pt>
    <dgm:pt modelId="{C6CB601C-A533-4CC9-A34F-98CEE4E4164D}" type="pres">
      <dgm:prSet presAssocID="{D8A716AF-2796-4164-BA7F-CBE95DED87D6}" presName="connectorText" presStyleLbl="sibTrans2D1" presStyleIdx="1" presStyleCnt="3"/>
      <dgm:spPr/>
    </dgm:pt>
    <dgm:pt modelId="{73F9EFD5-F1BE-4C3E-8569-D4B0F033007D}" type="pres">
      <dgm:prSet presAssocID="{22DD4115-EC81-4E46-9890-BAA08A75EF05}" presName="node" presStyleLbl="node1" presStyleIdx="2" presStyleCnt="4">
        <dgm:presLayoutVars>
          <dgm:bulletEnabled val="1"/>
        </dgm:presLayoutVars>
      </dgm:prSet>
      <dgm:spPr/>
    </dgm:pt>
    <dgm:pt modelId="{800538E1-C6C1-49F5-982D-D5BD975000DB}" type="pres">
      <dgm:prSet presAssocID="{106CFD3D-E4E6-4D77-9B4E-3EB88ACE3AF8}" presName="sibTrans" presStyleLbl="sibTrans2D1" presStyleIdx="2" presStyleCnt="3"/>
      <dgm:spPr/>
    </dgm:pt>
    <dgm:pt modelId="{7C99AC07-A672-416F-B4F4-7CE146B17851}" type="pres">
      <dgm:prSet presAssocID="{106CFD3D-E4E6-4D77-9B4E-3EB88ACE3AF8}" presName="connectorText" presStyleLbl="sibTrans2D1" presStyleIdx="2" presStyleCnt="3"/>
      <dgm:spPr/>
    </dgm:pt>
    <dgm:pt modelId="{63F6320A-DB98-4D3D-8106-A38B4F32ABC1}" type="pres">
      <dgm:prSet presAssocID="{000E9B8B-6B84-4E7F-835F-E51116FF46F2}" presName="node" presStyleLbl="node1" presStyleIdx="3" presStyleCnt="4">
        <dgm:presLayoutVars>
          <dgm:bulletEnabled val="1"/>
        </dgm:presLayoutVars>
      </dgm:prSet>
      <dgm:spPr/>
    </dgm:pt>
  </dgm:ptLst>
  <dgm:cxnLst>
    <dgm:cxn modelId="{C0791700-9CFB-4892-B971-676EF80642D5}" type="presOf" srcId="{22DD4115-EC81-4E46-9890-BAA08A75EF05}" destId="{73F9EFD5-F1BE-4C3E-8569-D4B0F033007D}" srcOrd="0" destOrd="0" presId="urn:microsoft.com/office/officeart/2005/8/layout/process1"/>
    <dgm:cxn modelId="{4703751C-473A-44A7-905C-987283F03144}" type="presOf" srcId="{3615A7A4-0089-4F20-8E70-F2E2BE11EACC}" destId="{5B12CE3A-CCE5-42CF-95F4-CD30AEA22855}" srcOrd="1" destOrd="0" presId="urn:microsoft.com/office/officeart/2005/8/layout/process1"/>
    <dgm:cxn modelId="{6F889F24-881A-4438-8EA1-263353B4B742}" type="presOf" srcId="{3615A7A4-0089-4F20-8E70-F2E2BE11EACC}" destId="{B92400BD-B56B-4A2B-B34F-DED4B25569D5}" srcOrd="0" destOrd="0" presId="urn:microsoft.com/office/officeart/2005/8/layout/process1"/>
    <dgm:cxn modelId="{147F7F45-BB6C-40EE-80CB-ADFCFAF93B09}" type="presOf" srcId="{4E2A2FA5-8CB4-44BD-A396-1FE689E59855}" destId="{EC854104-5390-4F7D-9C50-B044C2D359E7}" srcOrd="0" destOrd="0" presId="urn:microsoft.com/office/officeart/2005/8/layout/process1"/>
    <dgm:cxn modelId="{EDD5816E-69A8-4AF0-8BD5-6D34F2C01338}" type="presOf" srcId="{D8A716AF-2796-4164-BA7F-CBE95DED87D6}" destId="{8CF57051-F95C-4965-96F0-2B0A93D79E83}" srcOrd="0" destOrd="0" presId="urn:microsoft.com/office/officeart/2005/8/layout/process1"/>
    <dgm:cxn modelId="{FE42CC70-A780-4D8E-92B2-C926DC712431}" type="presOf" srcId="{106CFD3D-E4E6-4D77-9B4E-3EB88ACE3AF8}" destId="{7C99AC07-A672-416F-B4F4-7CE146B17851}" srcOrd="1" destOrd="0" presId="urn:microsoft.com/office/officeart/2005/8/layout/process1"/>
    <dgm:cxn modelId="{AE979154-4A95-454E-A04B-009E7501280F}" type="presOf" srcId="{D8A716AF-2796-4164-BA7F-CBE95DED87D6}" destId="{C6CB601C-A533-4CC9-A34F-98CEE4E4164D}" srcOrd="1" destOrd="0" presId="urn:microsoft.com/office/officeart/2005/8/layout/process1"/>
    <dgm:cxn modelId="{ED4C1859-B494-4EDD-A401-2AD1981585D4}" type="presOf" srcId="{106CFD3D-E4E6-4D77-9B4E-3EB88ACE3AF8}" destId="{800538E1-C6C1-49F5-982D-D5BD975000DB}" srcOrd="0" destOrd="0" presId="urn:microsoft.com/office/officeart/2005/8/layout/process1"/>
    <dgm:cxn modelId="{00AE4B8A-5003-4C20-AB56-0D5798BC3CDE}" type="presOf" srcId="{4C755A2B-AC53-4B69-945B-F9FB85ADDFE1}" destId="{F855FF1C-009F-4502-AED1-157E6930F9E1}" srcOrd="0" destOrd="0" presId="urn:microsoft.com/office/officeart/2005/8/layout/process1"/>
    <dgm:cxn modelId="{78017496-6CCD-4CE3-A5FB-C17808314068}" srcId="{4E2A2FA5-8CB4-44BD-A396-1FE689E59855}" destId="{4C755A2B-AC53-4B69-945B-F9FB85ADDFE1}" srcOrd="0" destOrd="0" parTransId="{43674038-A6AB-4530-9D7B-469A3B30721F}" sibTransId="{3615A7A4-0089-4F20-8E70-F2E2BE11EACC}"/>
    <dgm:cxn modelId="{F50D90A6-9954-4D9F-BCF2-2EB1761B6E82}" type="presOf" srcId="{000E9B8B-6B84-4E7F-835F-E51116FF46F2}" destId="{63F6320A-DB98-4D3D-8106-A38B4F32ABC1}" srcOrd="0" destOrd="0" presId="urn:microsoft.com/office/officeart/2005/8/layout/process1"/>
    <dgm:cxn modelId="{468844AA-A459-4250-912E-7B7822FA1ADA}" srcId="{4E2A2FA5-8CB4-44BD-A396-1FE689E59855}" destId="{22DD4115-EC81-4E46-9890-BAA08A75EF05}" srcOrd="2" destOrd="0" parTransId="{CA470517-B024-4270-BBB3-E403BF49AE40}" sibTransId="{106CFD3D-E4E6-4D77-9B4E-3EB88ACE3AF8}"/>
    <dgm:cxn modelId="{CB3B36B7-C719-40D6-8563-57087673C9E1}" type="presOf" srcId="{BD71611F-1C57-474F-8C51-7D77866FD935}" destId="{9A1650F3-30FB-4641-A7D0-15D137C2A8F4}" srcOrd="0" destOrd="0" presId="urn:microsoft.com/office/officeart/2005/8/layout/process1"/>
    <dgm:cxn modelId="{F05D54CF-7CB0-45D0-9EB1-63BFED690AB6}" srcId="{4E2A2FA5-8CB4-44BD-A396-1FE689E59855}" destId="{000E9B8B-6B84-4E7F-835F-E51116FF46F2}" srcOrd="3" destOrd="0" parTransId="{FC5C3791-9B30-4521-BF4D-D6F664B2B307}" sibTransId="{4009B1F9-6408-4953-BA48-6463F64A4A5E}"/>
    <dgm:cxn modelId="{BFB3A0E9-8E7D-49A0-8733-7A75C2890A18}" srcId="{4E2A2FA5-8CB4-44BD-A396-1FE689E59855}" destId="{BD71611F-1C57-474F-8C51-7D77866FD935}" srcOrd="1" destOrd="0" parTransId="{A25D1843-8E6D-4686-A3F6-FF130410DD7C}" sibTransId="{D8A716AF-2796-4164-BA7F-CBE95DED87D6}"/>
    <dgm:cxn modelId="{29850D6E-A187-4C28-98F2-C9DCC9DD07FA}" type="presParOf" srcId="{EC854104-5390-4F7D-9C50-B044C2D359E7}" destId="{F855FF1C-009F-4502-AED1-157E6930F9E1}" srcOrd="0" destOrd="0" presId="urn:microsoft.com/office/officeart/2005/8/layout/process1"/>
    <dgm:cxn modelId="{CC90CED7-1D36-4496-8AFE-A768495450D7}" type="presParOf" srcId="{EC854104-5390-4F7D-9C50-B044C2D359E7}" destId="{B92400BD-B56B-4A2B-B34F-DED4B25569D5}" srcOrd="1" destOrd="0" presId="urn:microsoft.com/office/officeart/2005/8/layout/process1"/>
    <dgm:cxn modelId="{0A3CEE42-90AA-423B-B366-EDFFDC191D9C}" type="presParOf" srcId="{B92400BD-B56B-4A2B-B34F-DED4B25569D5}" destId="{5B12CE3A-CCE5-42CF-95F4-CD30AEA22855}" srcOrd="0" destOrd="0" presId="urn:microsoft.com/office/officeart/2005/8/layout/process1"/>
    <dgm:cxn modelId="{B6634FE9-6DBE-4274-B72A-D2D1FE48F9CA}" type="presParOf" srcId="{EC854104-5390-4F7D-9C50-B044C2D359E7}" destId="{9A1650F3-30FB-4641-A7D0-15D137C2A8F4}" srcOrd="2" destOrd="0" presId="urn:microsoft.com/office/officeart/2005/8/layout/process1"/>
    <dgm:cxn modelId="{B5DE21A8-34AC-4A9D-BFF6-FF452BB95281}" type="presParOf" srcId="{EC854104-5390-4F7D-9C50-B044C2D359E7}" destId="{8CF57051-F95C-4965-96F0-2B0A93D79E83}" srcOrd="3" destOrd="0" presId="urn:microsoft.com/office/officeart/2005/8/layout/process1"/>
    <dgm:cxn modelId="{D5AE6EF3-9408-40EA-B9D3-3D03CB0A8E3F}" type="presParOf" srcId="{8CF57051-F95C-4965-96F0-2B0A93D79E83}" destId="{C6CB601C-A533-4CC9-A34F-98CEE4E4164D}" srcOrd="0" destOrd="0" presId="urn:microsoft.com/office/officeart/2005/8/layout/process1"/>
    <dgm:cxn modelId="{D5D2DE03-A35A-461E-98D3-4C7A25E21B2F}" type="presParOf" srcId="{EC854104-5390-4F7D-9C50-B044C2D359E7}" destId="{73F9EFD5-F1BE-4C3E-8569-D4B0F033007D}" srcOrd="4" destOrd="0" presId="urn:microsoft.com/office/officeart/2005/8/layout/process1"/>
    <dgm:cxn modelId="{F5DC2EA3-51E5-4DF3-AEE4-C406310084AB}" type="presParOf" srcId="{EC854104-5390-4F7D-9C50-B044C2D359E7}" destId="{800538E1-C6C1-49F5-982D-D5BD975000DB}" srcOrd="5" destOrd="0" presId="urn:microsoft.com/office/officeart/2005/8/layout/process1"/>
    <dgm:cxn modelId="{25C8D297-CFAC-47D4-9202-F9FF918D25FC}" type="presParOf" srcId="{800538E1-C6C1-49F5-982D-D5BD975000DB}" destId="{7C99AC07-A672-416F-B4F4-7CE146B17851}" srcOrd="0" destOrd="0" presId="urn:microsoft.com/office/officeart/2005/8/layout/process1"/>
    <dgm:cxn modelId="{52ADF61A-4D48-4C36-AF10-2AD7C5736F43}" type="presParOf" srcId="{EC854104-5390-4F7D-9C50-B044C2D359E7}" destId="{63F6320A-DB98-4D3D-8106-A38B4F32ABC1}"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5FF1C-009F-4502-AED1-157E6930F9E1}">
      <dsp:nvSpPr>
        <dsp:cNvPr id="0" name=""/>
        <dsp:cNvSpPr/>
      </dsp:nvSpPr>
      <dsp:spPr>
        <a:xfrm>
          <a:off x="4574" y="2109317"/>
          <a:ext cx="2000054" cy="120003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nl-NL" sz="3300" kern="1200" dirty="0"/>
            <a:t>Aftrap &amp; Energizer </a:t>
          </a:r>
        </a:p>
      </dsp:txBody>
      <dsp:txXfrm>
        <a:off x="39722" y="2144465"/>
        <a:ext cx="1929758" cy="1129736"/>
      </dsp:txXfrm>
    </dsp:sp>
    <dsp:sp modelId="{B92400BD-B56B-4A2B-B34F-DED4B25569D5}">
      <dsp:nvSpPr>
        <dsp:cNvPr id="0" name=""/>
        <dsp:cNvSpPr/>
      </dsp:nvSpPr>
      <dsp:spPr>
        <a:xfrm>
          <a:off x="2204634" y="2461326"/>
          <a:ext cx="424011" cy="49601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nl-NL" sz="2300" kern="1200"/>
        </a:p>
      </dsp:txBody>
      <dsp:txXfrm>
        <a:off x="2204634" y="2560529"/>
        <a:ext cx="296808" cy="297607"/>
      </dsp:txXfrm>
    </dsp:sp>
    <dsp:sp modelId="{9A1650F3-30FB-4641-A7D0-15D137C2A8F4}">
      <dsp:nvSpPr>
        <dsp:cNvPr id="0" name=""/>
        <dsp:cNvSpPr/>
      </dsp:nvSpPr>
      <dsp:spPr>
        <a:xfrm>
          <a:off x="2804651" y="2109317"/>
          <a:ext cx="2000054" cy="1200032"/>
        </a:xfrm>
        <a:prstGeom prst="roundRect">
          <a:avLst>
            <a:gd name="adj" fmla="val 10000"/>
          </a:avLst>
        </a:prstGeom>
        <a:solidFill>
          <a:schemeClr val="accent5">
            <a:hueOff val="-493750"/>
            <a:satOff val="2042"/>
            <a:lumOff val="-11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nl-NL" sz="3300" kern="1200" dirty="0"/>
            <a:t>Verleden</a:t>
          </a:r>
        </a:p>
      </dsp:txBody>
      <dsp:txXfrm>
        <a:off x="2839799" y="2144465"/>
        <a:ext cx="1929758" cy="1129736"/>
      </dsp:txXfrm>
    </dsp:sp>
    <dsp:sp modelId="{8CF57051-F95C-4965-96F0-2B0A93D79E83}">
      <dsp:nvSpPr>
        <dsp:cNvPr id="0" name=""/>
        <dsp:cNvSpPr/>
      </dsp:nvSpPr>
      <dsp:spPr>
        <a:xfrm>
          <a:off x="5004711" y="2461326"/>
          <a:ext cx="424011" cy="496013"/>
        </a:xfrm>
        <a:prstGeom prst="rightArrow">
          <a:avLst>
            <a:gd name="adj1" fmla="val 60000"/>
            <a:gd name="adj2" fmla="val 50000"/>
          </a:avLst>
        </a:prstGeom>
        <a:solidFill>
          <a:schemeClr val="accent5">
            <a:hueOff val="-740626"/>
            <a:satOff val="3063"/>
            <a:lumOff val="-166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nl-NL" sz="2300" kern="1200"/>
        </a:p>
      </dsp:txBody>
      <dsp:txXfrm>
        <a:off x="5004711" y="2560529"/>
        <a:ext cx="296808" cy="297607"/>
      </dsp:txXfrm>
    </dsp:sp>
    <dsp:sp modelId="{73F9EFD5-F1BE-4C3E-8569-D4B0F033007D}">
      <dsp:nvSpPr>
        <dsp:cNvPr id="0" name=""/>
        <dsp:cNvSpPr/>
      </dsp:nvSpPr>
      <dsp:spPr>
        <a:xfrm>
          <a:off x="5604727" y="2109317"/>
          <a:ext cx="2000054" cy="1200032"/>
        </a:xfrm>
        <a:prstGeom prst="roundRect">
          <a:avLst>
            <a:gd name="adj" fmla="val 10000"/>
          </a:avLst>
        </a:prstGeom>
        <a:solidFill>
          <a:schemeClr val="accent5">
            <a:hueOff val="-987501"/>
            <a:satOff val="4083"/>
            <a:lumOff val="-22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nl-NL" sz="3300" kern="1200" dirty="0"/>
            <a:t>Heden </a:t>
          </a:r>
        </a:p>
      </dsp:txBody>
      <dsp:txXfrm>
        <a:off x="5639875" y="2144465"/>
        <a:ext cx="1929758" cy="1129736"/>
      </dsp:txXfrm>
    </dsp:sp>
    <dsp:sp modelId="{800538E1-C6C1-49F5-982D-D5BD975000DB}">
      <dsp:nvSpPr>
        <dsp:cNvPr id="0" name=""/>
        <dsp:cNvSpPr/>
      </dsp:nvSpPr>
      <dsp:spPr>
        <a:xfrm>
          <a:off x="7804788" y="2461326"/>
          <a:ext cx="424011" cy="496013"/>
        </a:xfrm>
        <a:prstGeom prst="rightArrow">
          <a:avLst>
            <a:gd name="adj1" fmla="val 60000"/>
            <a:gd name="adj2" fmla="val 50000"/>
          </a:avLst>
        </a:prstGeom>
        <a:solidFill>
          <a:schemeClr val="accent5">
            <a:hueOff val="-1481251"/>
            <a:satOff val="6125"/>
            <a:lumOff val="-333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nl-NL" sz="2300" kern="1200"/>
        </a:p>
      </dsp:txBody>
      <dsp:txXfrm>
        <a:off x="7804788" y="2560529"/>
        <a:ext cx="296808" cy="297607"/>
      </dsp:txXfrm>
    </dsp:sp>
    <dsp:sp modelId="{63F6320A-DB98-4D3D-8106-A38B4F32ABC1}">
      <dsp:nvSpPr>
        <dsp:cNvPr id="0" name=""/>
        <dsp:cNvSpPr/>
      </dsp:nvSpPr>
      <dsp:spPr>
        <a:xfrm>
          <a:off x="8404804" y="2109317"/>
          <a:ext cx="2000054" cy="1200032"/>
        </a:xfrm>
        <a:prstGeom prst="roundRect">
          <a:avLst>
            <a:gd name="adj" fmla="val 10000"/>
          </a:avLst>
        </a:prstGeom>
        <a:solidFill>
          <a:schemeClr val="accent5">
            <a:hueOff val="-1481251"/>
            <a:satOff val="6125"/>
            <a:lumOff val="-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nl-NL" sz="3300" kern="1200" dirty="0"/>
            <a:t>Toekomst </a:t>
          </a:r>
        </a:p>
      </dsp:txBody>
      <dsp:txXfrm>
        <a:off x="8439952" y="2144465"/>
        <a:ext cx="1929758" cy="112973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7T10:39:11.012"/>
    </inkml:context>
    <inkml:brush xml:id="br0">
      <inkml:brushProperty name="width" value="0.05" units="cm"/>
      <inkml:brushProperty name="height" value="0.05" units="cm"/>
    </inkml:brush>
  </inkml:definitions>
  <inkml:trace contextRef="#ctx0" brushRef="#br0">1 0 32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6T20:16:37.599"/>
    </inkml:context>
    <inkml:brush xml:id="br0">
      <inkml:brushProperty name="width" value="0.05" units="cm"/>
      <inkml:brushProperty name="height" value="0.05" units="cm"/>
    </inkml:brush>
  </inkml:definitions>
  <inkml:trace contextRef="#ctx0" brushRef="#br0">1 0 32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7T07:46:39.474"/>
    </inkml:context>
    <inkml:brush xml:id="br0">
      <inkml:brushProperty name="width" value="0.05" units="cm"/>
      <inkml:brushProperty name="height" value="0.05" units="cm"/>
    </inkml:brush>
  </inkml:definitions>
  <inkml:trace contextRef="#ctx0" brushRef="#br0">1 0 32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7T08:53:51.614"/>
    </inkml:context>
    <inkml:brush xml:id="br0">
      <inkml:brushProperty name="width" value="0.05" units="cm"/>
      <inkml:brushProperty name="height" value="0.05" units="cm"/>
    </inkml:brush>
  </inkml:definitions>
  <inkml:trace contextRef="#ctx0" brushRef="#br0">1 0 32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6T20:13:33.971"/>
    </inkml:context>
    <inkml:brush xml:id="br0">
      <inkml:brushProperty name="width" value="0.05" units="cm"/>
      <inkml:brushProperty name="height" value="0.05" units="cm"/>
    </inkml:brush>
  </inkml:definitions>
  <inkml:trace contextRef="#ctx0" brushRef="#br0">1 0 32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6T20:15:33.177"/>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7F98E5-19D2-4E6E-BF2D-C3F1E1F8B1AD}" type="datetimeFigureOut">
              <a:rPr lang="nl-NL" smtClean="0"/>
              <a:t>9-9-2021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0DF19-A66D-4A63-BD58-9560132AE19B}" type="slidenum">
              <a:rPr lang="nl-NL" smtClean="0"/>
              <a:t>‹nr.›</a:t>
            </a:fld>
            <a:endParaRPr lang="nl-NL"/>
          </a:p>
        </p:txBody>
      </p:sp>
    </p:spTree>
    <p:extLst>
      <p:ext uri="{BB962C8B-B14F-4D97-AF65-F5344CB8AC3E}">
        <p14:creationId xmlns:p14="http://schemas.microsoft.com/office/powerpoint/2010/main" val="1810768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September 9, 2021</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‹nr.›</a:t>
            </a:fld>
            <a:endParaRPr lang="en-US"/>
          </a:p>
        </p:txBody>
      </p:sp>
    </p:spTree>
    <p:extLst>
      <p:ext uri="{BB962C8B-B14F-4D97-AF65-F5344CB8AC3E}">
        <p14:creationId xmlns:p14="http://schemas.microsoft.com/office/powerpoint/2010/main" val="463726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September 9, 2021</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‹nr.›</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6798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September 9, 2021</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‹nr.›</a:t>
            </a:fld>
            <a:endParaRPr lang="en-US"/>
          </a:p>
        </p:txBody>
      </p:sp>
    </p:spTree>
    <p:extLst>
      <p:ext uri="{BB962C8B-B14F-4D97-AF65-F5344CB8AC3E}">
        <p14:creationId xmlns:p14="http://schemas.microsoft.com/office/powerpoint/2010/main" val="667949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September 9, 2021</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‹nr.›</a:t>
            </a:fld>
            <a:endParaRPr lang="en-US"/>
          </a:p>
        </p:txBody>
      </p:sp>
    </p:spTree>
    <p:extLst>
      <p:ext uri="{BB962C8B-B14F-4D97-AF65-F5344CB8AC3E}">
        <p14:creationId xmlns:p14="http://schemas.microsoft.com/office/powerpoint/2010/main" val="3580846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September 9, 2021</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‹nr.›</a:t>
            </a:fld>
            <a:endParaRPr lang="en-US"/>
          </a:p>
        </p:txBody>
      </p:sp>
    </p:spTree>
    <p:extLst>
      <p:ext uri="{BB962C8B-B14F-4D97-AF65-F5344CB8AC3E}">
        <p14:creationId xmlns:p14="http://schemas.microsoft.com/office/powerpoint/2010/main" val="2018452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September 9, 2021</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‹nr.›</a:t>
            </a:fld>
            <a:endParaRPr lang="en-US" dirty="0"/>
          </a:p>
        </p:txBody>
      </p:sp>
    </p:spTree>
    <p:extLst>
      <p:ext uri="{BB962C8B-B14F-4D97-AF65-F5344CB8AC3E}">
        <p14:creationId xmlns:p14="http://schemas.microsoft.com/office/powerpoint/2010/main" val="3619600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September 9, 2021</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‹nr.›</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8155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September 9, 2021</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‹nr.›</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43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September 9, 2021</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‹nr.›</a:t>
            </a:fld>
            <a:endParaRPr lang="en-US"/>
          </a:p>
        </p:txBody>
      </p:sp>
    </p:spTree>
    <p:extLst>
      <p:ext uri="{BB962C8B-B14F-4D97-AF65-F5344CB8AC3E}">
        <p14:creationId xmlns:p14="http://schemas.microsoft.com/office/powerpoint/2010/main" val="2038282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September 9, 2021</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‹nr.›</a:t>
            </a:fld>
            <a:endParaRPr lang="en-US"/>
          </a:p>
        </p:txBody>
      </p:sp>
    </p:spTree>
    <p:extLst>
      <p:ext uri="{BB962C8B-B14F-4D97-AF65-F5344CB8AC3E}">
        <p14:creationId xmlns:p14="http://schemas.microsoft.com/office/powerpoint/2010/main" val="2927812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September 9, 2021</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‹nr.›</a:t>
            </a:fld>
            <a:endParaRPr lang="en-US"/>
          </a:p>
        </p:txBody>
      </p:sp>
    </p:spTree>
    <p:extLst>
      <p:ext uri="{BB962C8B-B14F-4D97-AF65-F5344CB8AC3E}">
        <p14:creationId xmlns:p14="http://schemas.microsoft.com/office/powerpoint/2010/main" val="1572618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September 9, 2021</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‹nr.›</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352839427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90.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41.jp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42.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s://2bejammed.org/2016/05/07/mijn-professionele-ik-onze-profesionele-identiteit/" TargetMode="External"/><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AA6387-EA0B-4830-8A2F-1D210770C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Afbeelding met boom, persoon, buiten&#10;&#10;Automatisch gegenereerde beschrijving">
            <a:extLst>
              <a:ext uri="{FF2B5EF4-FFF2-40B4-BE49-F238E27FC236}">
                <a16:creationId xmlns:a16="http://schemas.microsoft.com/office/drawing/2014/main" id="{DC54BA96-F03F-484A-BCF9-5DA6A81E9A3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203"/>
          <a:stretch/>
        </p:blipFill>
        <p:spPr>
          <a:xfrm>
            <a:off x="116494" y="0"/>
            <a:ext cx="12182036" cy="6857999"/>
          </a:xfrm>
          <a:prstGeom prst="rect">
            <a:avLst/>
          </a:prstGeom>
        </p:spPr>
      </p:pic>
      <p:sp useBgFill="1">
        <p:nvSpPr>
          <p:cNvPr id="11" name="Freeform: Shape 10">
            <a:extLst>
              <a:ext uri="{FF2B5EF4-FFF2-40B4-BE49-F238E27FC236}">
                <a16:creationId xmlns:a16="http://schemas.microsoft.com/office/drawing/2014/main" id="{1F4B87A8-B35E-46BD-8A29-7417D4420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11930" cy="6858000"/>
          </a:xfrm>
          <a:custGeom>
            <a:avLst/>
            <a:gdLst>
              <a:gd name="connsiteX0" fmla="*/ 0 w 3911930"/>
              <a:gd name="connsiteY0" fmla="*/ 0 h 6858000"/>
              <a:gd name="connsiteX1" fmla="*/ 1102136 w 3911930"/>
              <a:gd name="connsiteY1" fmla="*/ 0 h 6858000"/>
              <a:gd name="connsiteX2" fmla="*/ 1116562 w 3911930"/>
              <a:gd name="connsiteY2" fmla="*/ 6576 h 6858000"/>
              <a:gd name="connsiteX3" fmla="*/ 1168011 w 3911930"/>
              <a:gd name="connsiteY3" fmla="*/ 32097 h 6858000"/>
              <a:gd name="connsiteX4" fmla="*/ 1234521 w 3911930"/>
              <a:gd name="connsiteY4" fmla="*/ 157539 h 6858000"/>
              <a:gd name="connsiteX5" fmla="*/ 1249824 w 3911930"/>
              <a:gd name="connsiteY5" fmla="*/ 288336 h 6858000"/>
              <a:gd name="connsiteX6" fmla="*/ 1413083 w 3911930"/>
              <a:gd name="connsiteY6" fmla="*/ 419140 h 6858000"/>
              <a:gd name="connsiteX7" fmla="*/ 1414695 w 3911930"/>
              <a:gd name="connsiteY7" fmla="*/ 421273 h 6858000"/>
              <a:gd name="connsiteX8" fmla="*/ 1579457 w 3911930"/>
              <a:gd name="connsiteY8" fmla="*/ 531517 h 6858000"/>
              <a:gd name="connsiteX9" fmla="*/ 1799438 w 3911930"/>
              <a:gd name="connsiteY9" fmla="*/ 753715 h 6858000"/>
              <a:gd name="connsiteX10" fmla="*/ 1906418 w 3911930"/>
              <a:gd name="connsiteY10" fmla="*/ 1027281 h 6858000"/>
              <a:gd name="connsiteX11" fmla="*/ 1993121 w 3911930"/>
              <a:gd name="connsiteY11" fmla="*/ 1148547 h 6858000"/>
              <a:gd name="connsiteX12" fmla="*/ 2022086 w 3911930"/>
              <a:gd name="connsiteY12" fmla="*/ 1250358 h 6858000"/>
              <a:gd name="connsiteX13" fmla="*/ 2037442 w 3911930"/>
              <a:gd name="connsiteY13" fmla="*/ 1281973 h 6858000"/>
              <a:gd name="connsiteX14" fmla="*/ 2057749 w 3911930"/>
              <a:gd name="connsiteY14" fmla="*/ 1279462 h 6858000"/>
              <a:gd name="connsiteX15" fmla="*/ 2076916 w 3911930"/>
              <a:gd name="connsiteY15" fmla="*/ 1306359 h 6858000"/>
              <a:gd name="connsiteX16" fmla="*/ 2077448 w 3911930"/>
              <a:gd name="connsiteY16" fmla="*/ 1339577 h 6858000"/>
              <a:gd name="connsiteX17" fmla="*/ 2094559 w 3911930"/>
              <a:gd name="connsiteY17" fmla="*/ 1374954 h 6858000"/>
              <a:gd name="connsiteX18" fmla="*/ 2104586 w 3911930"/>
              <a:gd name="connsiteY18" fmla="*/ 1396174 h 6858000"/>
              <a:gd name="connsiteX19" fmla="*/ 2146872 w 3911930"/>
              <a:gd name="connsiteY19" fmla="*/ 1448205 h 6858000"/>
              <a:gd name="connsiteX20" fmla="*/ 2255070 w 3911930"/>
              <a:gd name="connsiteY20" fmla="*/ 1523574 h 6858000"/>
              <a:gd name="connsiteX21" fmla="*/ 2277146 w 3911930"/>
              <a:gd name="connsiteY21" fmla="*/ 1549959 h 6858000"/>
              <a:gd name="connsiteX22" fmla="*/ 2275311 w 3911930"/>
              <a:gd name="connsiteY22" fmla="*/ 1555875 h 6858000"/>
              <a:gd name="connsiteX23" fmla="*/ 2325460 w 3911930"/>
              <a:gd name="connsiteY23" fmla="*/ 1584198 h 6858000"/>
              <a:gd name="connsiteX24" fmla="*/ 2359019 w 3911930"/>
              <a:gd name="connsiteY24" fmla="*/ 1642332 h 6858000"/>
              <a:gd name="connsiteX25" fmla="*/ 2377962 w 3911930"/>
              <a:gd name="connsiteY25" fmla="*/ 1688890 h 6858000"/>
              <a:gd name="connsiteX26" fmla="*/ 2391339 w 3911930"/>
              <a:gd name="connsiteY26" fmla="*/ 1713831 h 6858000"/>
              <a:gd name="connsiteX27" fmla="*/ 2398019 w 3911930"/>
              <a:gd name="connsiteY27" fmla="*/ 1733270 h 6858000"/>
              <a:gd name="connsiteX28" fmla="*/ 2431451 w 3911930"/>
              <a:gd name="connsiteY28" fmla="*/ 1775805 h 6858000"/>
              <a:gd name="connsiteX29" fmla="*/ 2493739 w 3911930"/>
              <a:gd name="connsiteY29" fmla="*/ 1843408 h 6858000"/>
              <a:gd name="connsiteX30" fmla="*/ 2505432 w 3911930"/>
              <a:gd name="connsiteY30" fmla="*/ 1858404 h 6858000"/>
              <a:gd name="connsiteX31" fmla="*/ 2509253 w 3911930"/>
              <a:gd name="connsiteY31" fmla="*/ 1873693 h 6858000"/>
              <a:gd name="connsiteX32" fmla="*/ 2504712 w 3911930"/>
              <a:gd name="connsiteY32" fmla="*/ 1879330 h 6858000"/>
              <a:gd name="connsiteX33" fmla="*/ 2510142 w 3911930"/>
              <a:gd name="connsiteY33" fmla="*/ 1887965 h 6858000"/>
              <a:gd name="connsiteX34" fmla="*/ 2510286 w 3911930"/>
              <a:gd name="connsiteY34" fmla="*/ 1890763 h 6858000"/>
              <a:gd name="connsiteX35" fmla="*/ 2512408 w 3911930"/>
              <a:gd name="connsiteY35" fmla="*/ 1906303 h 6858000"/>
              <a:gd name="connsiteX36" fmla="*/ 2549279 w 3911930"/>
              <a:gd name="connsiteY36" fmla="*/ 1927029 h 6858000"/>
              <a:gd name="connsiteX37" fmla="*/ 2568037 w 3911930"/>
              <a:gd name="connsiteY37" fmla="*/ 1962771 h 6858000"/>
              <a:gd name="connsiteX38" fmla="*/ 2680502 w 3911930"/>
              <a:gd name="connsiteY38" fmla="*/ 2082121 h 6858000"/>
              <a:gd name="connsiteX39" fmla="*/ 2743190 w 3911930"/>
              <a:gd name="connsiteY39" fmla="*/ 2164892 h 6858000"/>
              <a:gd name="connsiteX40" fmla="*/ 2794909 w 3911930"/>
              <a:gd name="connsiteY40" fmla="*/ 2276195 h 6858000"/>
              <a:gd name="connsiteX41" fmla="*/ 2933495 w 3911930"/>
              <a:gd name="connsiteY41" fmla="*/ 2457699 h 6858000"/>
              <a:gd name="connsiteX42" fmla="*/ 3016563 w 3911930"/>
              <a:gd name="connsiteY42" fmla="*/ 2536535 h 6858000"/>
              <a:gd name="connsiteX43" fmla="*/ 3039203 w 3911930"/>
              <a:gd name="connsiteY43" fmla="*/ 2607702 h 6858000"/>
              <a:gd name="connsiteX44" fmla="*/ 3065460 w 3911930"/>
              <a:gd name="connsiteY44" fmla="*/ 2677285 h 6858000"/>
              <a:gd name="connsiteX45" fmla="*/ 3076831 w 3911930"/>
              <a:gd name="connsiteY45" fmla="*/ 2702052 h 6858000"/>
              <a:gd name="connsiteX46" fmla="*/ 3088882 w 3911930"/>
              <a:gd name="connsiteY46" fmla="*/ 2748080 h 6858000"/>
              <a:gd name="connsiteX47" fmla="*/ 3089305 w 3911930"/>
              <a:gd name="connsiteY47" fmla="*/ 2770328 h 6858000"/>
              <a:gd name="connsiteX48" fmla="*/ 3090198 w 3911930"/>
              <a:gd name="connsiteY48" fmla="*/ 2771102 h 6858000"/>
              <a:gd name="connsiteX49" fmla="*/ 3087402 w 3911930"/>
              <a:gd name="connsiteY49" fmla="*/ 2773742 h 6858000"/>
              <a:gd name="connsiteX50" fmla="*/ 3087359 w 3911930"/>
              <a:gd name="connsiteY50" fmla="*/ 2777882 h 6858000"/>
              <a:gd name="connsiteX51" fmla="*/ 3092838 w 3911930"/>
              <a:gd name="connsiteY51" fmla="*/ 2787915 h 6858000"/>
              <a:gd name="connsiteX52" fmla="*/ 3095820 w 3911930"/>
              <a:gd name="connsiteY52" fmla="*/ 2791475 h 6858000"/>
              <a:gd name="connsiteX53" fmla="*/ 3098222 w 3911930"/>
              <a:gd name="connsiteY53" fmla="*/ 2797134 h 6858000"/>
              <a:gd name="connsiteX54" fmla="*/ 3097988 w 3911930"/>
              <a:gd name="connsiteY54" fmla="*/ 2797342 h 6858000"/>
              <a:gd name="connsiteX55" fmla="*/ 3100812 w 3911930"/>
              <a:gd name="connsiteY55" fmla="*/ 2802512 h 6858000"/>
              <a:gd name="connsiteX56" fmla="*/ 3118340 w 3911930"/>
              <a:gd name="connsiteY56" fmla="*/ 2826959 h 6858000"/>
              <a:gd name="connsiteX57" fmla="*/ 3105041 w 3911930"/>
              <a:gd name="connsiteY57" fmla="*/ 2867605 h 6858000"/>
              <a:gd name="connsiteX58" fmla="*/ 3106265 w 3911930"/>
              <a:gd name="connsiteY58" fmla="*/ 2882876 h 6858000"/>
              <a:gd name="connsiteX59" fmla="*/ 3105352 w 3911930"/>
              <a:gd name="connsiteY59" fmla="*/ 2891390 h 6858000"/>
              <a:gd name="connsiteX60" fmla="*/ 3104283 w 3911930"/>
              <a:gd name="connsiteY60" fmla="*/ 2892152 h 6858000"/>
              <a:gd name="connsiteX61" fmla="*/ 3121233 w 3911930"/>
              <a:gd name="connsiteY61" fmla="*/ 2915554 h 6858000"/>
              <a:gd name="connsiteX62" fmla="*/ 3121120 w 3911930"/>
              <a:gd name="connsiteY62" fmla="*/ 2919202 h 6858000"/>
              <a:gd name="connsiteX63" fmla="*/ 3135195 w 3911930"/>
              <a:gd name="connsiteY63" fmla="*/ 2933764 h 6858000"/>
              <a:gd name="connsiteX64" fmla="*/ 3140851 w 3911930"/>
              <a:gd name="connsiteY64" fmla="*/ 2941657 h 6858000"/>
              <a:gd name="connsiteX65" fmla="*/ 3145776 w 3911930"/>
              <a:gd name="connsiteY65" fmla="*/ 2943125 h 6858000"/>
              <a:gd name="connsiteX66" fmla="*/ 3152438 w 3911930"/>
              <a:gd name="connsiteY66" fmla="*/ 2955162 h 6858000"/>
              <a:gd name="connsiteX67" fmla="*/ 3151949 w 3911930"/>
              <a:gd name="connsiteY67" fmla="*/ 2956832 h 6858000"/>
              <a:gd name="connsiteX68" fmla="*/ 3162110 w 3911930"/>
              <a:gd name="connsiteY68" fmla="*/ 2965689 h 6858000"/>
              <a:gd name="connsiteX69" fmla="*/ 3176268 w 3911930"/>
              <a:gd name="connsiteY69" fmla="*/ 2971822 h 6858000"/>
              <a:gd name="connsiteX70" fmla="*/ 3215263 w 3911930"/>
              <a:gd name="connsiteY70" fmla="*/ 3078225 h 6858000"/>
              <a:gd name="connsiteX71" fmla="*/ 3264180 w 3911930"/>
              <a:gd name="connsiteY71" fmla="*/ 3149203 h 6858000"/>
              <a:gd name="connsiteX72" fmla="*/ 3266796 w 3911930"/>
              <a:gd name="connsiteY72" fmla="*/ 3149949 h 6858000"/>
              <a:gd name="connsiteX73" fmla="*/ 3324951 w 3911930"/>
              <a:gd name="connsiteY73" fmla="*/ 3364269 h 6858000"/>
              <a:gd name="connsiteX74" fmla="*/ 3374024 w 3911930"/>
              <a:gd name="connsiteY74" fmla="*/ 3558777 h 6858000"/>
              <a:gd name="connsiteX75" fmla="*/ 3458183 w 3911930"/>
              <a:gd name="connsiteY75" fmla="*/ 3740660 h 6858000"/>
              <a:gd name="connsiteX76" fmla="*/ 3465360 w 3911930"/>
              <a:gd name="connsiteY76" fmla="*/ 3887518 h 6858000"/>
              <a:gd name="connsiteX77" fmla="*/ 3457877 w 3911930"/>
              <a:gd name="connsiteY77" fmla="*/ 3906107 h 6858000"/>
              <a:gd name="connsiteX78" fmla="*/ 3457467 w 3911930"/>
              <a:gd name="connsiteY78" fmla="*/ 3956017 h 6858000"/>
              <a:gd name="connsiteX79" fmla="*/ 3464577 w 3911930"/>
              <a:gd name="connsiteY79" fmla="*/ 4039830 h 6858000"/>
              <a:gd name="connsiteX80" fmla="*/ 3464354 w 3911930"/>
              <a:gd name="connsiteY80" fmla="*/ 4057379 h 6858000"/>
              <a:gd name="connsiteX81" fmla="*/ 3457255 w 3911930"/>
              <a:gd name="connsiteY81" fmla="*/ 4071299 h 6858000"/>
              <a:gd name="connsiteX82" fmla="*/ 3449587 w 3911930"/>
              <a:gd name="connsiteY82" fmla="*/ 4073511 h 6858000"/>
              <a:gd name="connsiteX83" fmla="*/ 3448354 w 3911930"/>
              <a:gd name="connsiteY83" fmla="*/ 4082976 h 6858000"/>
              <a:gd name="connsiteX84" fmla="*/ 3446585 w 3911930"/>
              <a:gd name="connsiteY84" fmla="*/ 4085249 h 6858000"/>
              <a:gd name="connsiteX85" fmla="*/ 3439113 w 3911930"/>
              <a:gd name="connsiteY85" fmla="*/ 4096645 h 6858000"/>
              <a:gd name="connsiteX86" fmla="*/ 3440408 w 3911930"/>
              <a:gd name="connsiteY86" fmla="*/ 4100045 h 6858000"/>
              <a:gd name="connsiteX87" fmla="*/ 3450643 w 3911930"/>
              <a:gd name="connsiteY87" fmla="*/ 4106155 h 6858000"/>
              <a:gd name="connsiteX88" fmla="*/ 3447970 w 3911930"/>
              <a:gd name="connsiteY88" fmla="*/ 4119065 h 6858000"/>
              <a:gd name="connsiteX89" fmla="*/ 3447077 w 3911930"/>
              <a:gd name="connsiteY89" fmla="*/ 4122013 h 6858000"/>
              <a:gd name="connsiteX90" fmla="*/ 3449971 w 3911930"/>
              <a:gd name="connsiteY90" fmla="*/ 4131661 h 6858000"/>
              <a:gd name="connsiteX91" fmla="*/ 3455129 w 3911930"/>
              <a:gd name="connsiteY91" fmla="*/ 4132946 h 6858000"/>
              <a:gd name="connsiteX92" fmla="*/ 3475101 w 3911930"/>
              <a:gd name="connsiteY92" fmla="*/ 4213256 h 6858000"/>
              <a:gd name="connsiteX93" fmla="*/ 3503702 w 3911930"/>
              <a:gd name="connsiteY93" fmla="*/ 4242685 h 6858000"/>
              <a:gd name="connsiteX94" fmla="*/ 3500296 w 3911930"/>
              <a:gd name="connsiteY94" fmla="*/ 4257672 h 6858000"/>
              <a:gd name="connsiteX95" fmla="*/ 3499449 w 3911930"/>
              <a:gd name="connsiteY95" fmla="*/ 4260305 h 6858000"/>
              <a:gd name="connsiteX96" fmla="*/ 3501701 w 3911930"/>
              <a:gd name="connsiteY96" fmla="*/ 4269810 h 6858000"/>
              <a:gd name="connsiteX97" fmla="*/ 3495288 w 3911930"/>
              <a:gd name="connsiteY97" fmla="*/ 4273772 h 6858000"/>
              <a:gd name="connsiteX98" fmla="*/ 3493625 w 3911930"/>
              <a:gd name="connsiteY98" fmla="*/ 4288998 h 6858000"/>
              <a:gd name="connsiteX99" fmla="*/ 3499731 w 3911930"/>
              <a:gd name="connsiteY99" fmla="*/ 4306137 h 6858000"/>
              <a:gd name="connsiteX100" fmla="*/ 3520653 w 3911930"/>
              <a:gd name="connsiteY100" fmla="*/ 4367163 h 6858000"/>
              <a:gd name="connsiteX101" fmla="*/ 3528382 w 3911930"/>
              <a:gd name="connsiteY101" fmla="*/ 4376332 h 6858000"/>
              <a:gd name="connsiteX102" fmla="*/ 3533897 w 3911930"/>
              <a:gd name="connsiteY102" fmla="*/ 4409841 h 6858000"/>
              <a:gd name="connsiteX103" fmla="*/ 3543250 w 3911930"/>
              <a:gd name="connsiteY103" fmla="*/ 4438895 h 6858000"/>
              <a:gd name="connsiteX104" fmla="*/ 3553461 w 3911930"/>
              <a:gd name="connsiteY104" fmla="*/ 4456966 h 6858000"/>
              <a:gd name="connsiteX105" fmla="*/ 3552669 w 3911930"/>
              <a:gd name="connsiteY105" fmla="*/ 4462332 h 6858000"/>
              <a:gd name="connsiteX106" fmla="*/ 3558050 w 3911930"/>
              <a:gd name="connsiteY106" fmla="*/ 4481420 h 6858000"/>
              <a:gd name="connsiteX107" fmla="*/ 3565562 w 3911930"/>
              <a:gd name="connsiteY107" fmla="*/ 4490273 h 6858000"/>
              <a:gd name="connsiteX108" fmla="*/ 3560130 w 3911930"/>
              <a:gd name="connsiteY108" fmla="*/ 4501352 h 6858000"/>
              <a:gd name="connsiteX109" fmla="*/ 3554413 w 3911930"/>
              <a:gd name="connsiteY109" fmla="*/ 4504860 h 6858000"/>
              <a:gd name="connsiteX110" fmla="*/ 3562409 w 3911930"/>
              <a:gd name="connsiteY110" fmla="*/ 4517683 h 6858000"/>
              <a:gd name="connsiteX111" fmla="*/ 3560101 w 3911930"/>
              <a:gd name="connsiteY111" fmla="*/ 4529812 h 6858000"/>
              <a:gd name="connsiteX112" fmla="*/ 3567912 w 3911930"/>
              <a:gd name="connsiteY112" fmla="*/ 4538596 h 6858000"/>
              <a:gd name="connsiteX113" fmla="*/ 3568458 w 3911930"/>
              <a:gd name="connsiteY113" fmla="*/ 4583574 h 6858000"/>
              <a:gd name="connsiteX114" fmla="*/ 3544552 w 3911930"/>
              <a:gd name="connsiteY114" fmla="*/ 4659716 h 6858000"/>
              <a:gd name="connsiteX115" fmla="*/ 3537857 w 3911930"/>
              <a:gd name="connsiteY115" fmla="*/ 4685651 h 6858000"/>
              <a:gd name="connsiteX116" fmla="*/ 3529547 w 3911930"/>
              <a:gd name="connsiteY116" fmla="*/ 4703886 h 6858000"/>
              <a:gd name="connsiteX117" fmla="*/ 3526895 w 3911930"/>
              <a:gd name="connsiteY117" fmla="*/ 4753727 h 6858000"/>
              <a:gd name="connsiteX118" fmla="*/ 3530234 w 3911930"/>
              <a:gd name="connsiteY118" fmla="*/ 4837773 h 6858000"/>
              <a:gd name="connsiteX119" fmla="*/ 3529222 w 3911930"/>
              <a:gd name="connsiteY119" fmla="*/ 4855295 h 6858000"/>
              <a:gd name="connsiteX120" fmla="*/ 3521505 w 3911930"/>
              <a:gd name="connsiteY120" fmla="*/ 4868882 h 6858000"/>
              <a:gd name="connsiteX121" fmla="*/ 3513745 w 3911930"/>
              <a:gd name="connsiteY121" fmla="*/ 4870749 h 6858000"/>
              <a:gd name="connsiteX122" fmla="*/ 3512090 w 3911930"/>
              <a:gd name="connsiteY122" fmla="*/ 4880149 h 6858000"/>
              <a:gd name="connsiteX123" fmla="*/ 3510219 w 3911930"/>
              <a:gd name="connsiteY123" fmla="*/ 4882341 h 6858000"/>
              <a:gd name="connsiteX124" fmla="*/ 3500921 w 3911930"/>
              <a:gd name="connsiteY124" fmla="*/ 4895221 h 6858000"/>
              <a:gd name="connsiteX125" fmla="*/ 3516611 w 3911930"/>
              <a:gd name="connsiteY125" fmla="*/ 4930373 h 6858000"/>
              <a:gd name="connsiteX126" fmla="*/ 3511218 w 3911930"/>
              <a:gd name="connsiteY126" fmla="*/ 5012704 h 6858000"/>
              <a:gd name="connsiteX127" fmla="*/ 3486959 w 3911930"/>
              <a:gd name="connsiteY127" fmla="*/ 5134007 h 6858000"/>
              <a:gd name="connsiteX128" fmla="*/ 3522095 w 3911930"/>
              <a:gd name="connsiteY128" fmla="*/ 5292981 h 6858000"/>
              <a:gd name="connsiteX129" fmla="*/ 3523378 w 3911930"/>
              <a:gd name="connsiteY129" fmla="*/ 5376449 h 6858000"/>
              <a:gd name="connsiteX130" fmla="*/ 3515853 w 3911930"/>
              <a:gd name="connsiteY130" fmla="*/ 5392879 h 6858000"/>
              <a:gd name="connsiteX131" fmla="*/ 3518590 w 3911930"/>
              <a:gd name="connsiteY131" fmla="*/ 5400822 h 6858000"/>
              <a:gd name="connsiteX132" fmla="*/ 3515056 w 3911930"/>
              <a:gd name="connsiteY132" fmla="*/ 5405562 h 6858000"/>
              <a:gd name="connsiteX133" fmla="*/ 3522190 w 3911930"/>
              <a:gd name="connsiteY133" fmla="*/ 5412352 h 6858000"/>
              <a:gd name="connsiteX134" fmla="*/ 3527834 w 3911930"/>
              <a:gd name="connsiteY134" fmla="*/ 5423666 h 6858000"/>
              <a:gd name="connsiteX135" fmla="*/ 3526632 w 3911930"/>
              <a:gd name="connsiteY135" fmla="*/ 5425026 h 6858000"/>
              <a:gd name="connsiteX136" fmla="*/ 3527564 w 3911930"/>
              <a:gd name="connsiteY136" fmla="*/ 5438106 h 6858000"/>
              <a:gd name="connsiteX137" fmla="*/ 3531555 w 3911930"/>
              <a:gd name="connsiteY137" fmla="*/ 5441019 h 6858000"/>
              <a:gd name="connsiteX138" fmla="*/ 3533380 w 3911930"/>
              <a:gd name="connsiteY138" fmla="*/ 5450011 h 6858000"/>
              <a:gd name="connsiteX139" fmla="*/ 3535524 w 3911930"/>
              <a:gd name="connsiteY139" fmla="*/ 5455608 h 6858000"/>
              <a:gd name="connsiteX140" fmla="*/ 3586681 w 3911930"/>
              <a:gd name="connsiteY140" fmla="*/ 5568327 h 6858000"/>
              <a:gd name="connsiteX141" fmla="*/ 3646119 w 3911930"/>
              <a:gd name="connsiteY141" fmla="*/ 5710384 h 6858000"/>
              <a:gd name="connsiteX142" fmla="*/ 3649647 w 3911930"/>
              <a:gd name="connsiteY142" fmla="*/ 5748779 h 6858000"/>
              <a:gd name="connsiteX143" fmla="*/ 3676551 w 3911930"/>
              <a:gd name="connsiteY143" fmla="*/ 5778267 h 6858000"/>
              <a:gd name="connsiteX144" fmla="*/ 3672315 w 3911930"/>
              <a:gd name="connsiteY144" fmla="*/ 5793285 h 6858000"/>
              <a:gd name="connsiteX145" fmla="*/ 3671325 w 3911930"/>
              <a:gd name="connsiteY145" fmla="*/ 5795922 h 6858000"/>
              <a:gd name="connsiteX146" fmla="*/ 3673037 w 3911930"/>
              <a:gd name="connsiteY146" fmla="*/ 5805444 h 6858000"/>
              <a:gd name="connsiteX147" fmla="*/ 3666420 w 3911930"/>
              <a:gd name="connsiteY147" fmla="*/ 5809418 h 6858000"/>
              <a:gd name="connsiteX148" fmla="*/ 3663908 w 3911930"/>
              <a:gd name="connsiteY148" fmla="*/ 5824674 h 6858000"/>
              <a:gd name="connsiteX149" fmla="*/ 3669045 w 3911930"/>
              <a:gd name="connsiteY149" fmla="*/ 5841846 h 6858000"/>
              <a:gd name="connsiteX150" fmla="*/ 3701358 w 3911930"/>
              <a:gd name="connsiteY150" fmla="*/ 5921917 h 6858000"/>
              <a:gd name="connsiteX151" fmla="*/ 3716185 w 3911930"/>
              <a:gd name="connsiteY151" fmla="*/ 5970698 h 6858000"/>
              <a:gd name="connsiteX152" fmla="*/ 3714732 w 3911930"/>
              <a:gd name="connsiteY152" fmla="*/ 5990602 h 6858000"/>
              <a:gd name="connsiteX153" fmla="*/ 3717468 w 3911930"/>
              <a:gd name="connsiteY153" fmla="*/ 6017473 h 6858000"/>
              <a:gd name="connsiteX154" fmla="*/ 3716813 w 3911930"/>
              <a:gd name="connsiteY154" fmla="*/ 6065962 h 6858000"/>
              <a:gd name="connsiteX155" fmla="*/ 3725468 w 3911930"/>
              <a:gd name="connsiteY155" fmla="*/ 6129258 h 6858000"/>
              <a:gd name="connsiteX156" fmla="*/ 3762009 w 3911930"/>
              <a:gd name="connsiteY156" fmla="*/ 6169490 h 6858000"/>
              <a:gd name="connsiteX157" fmla="*/ 3757871 w 3911930"/>
              <a:gd name="connsiteY157" fmla="*/ 6174474 h 6858000"/>
              <a:gd name="connsiteX158" fmla="*/ 3768344 w 3911930"/>
              <a:gd name="connsiteY158" fmla="*/ 6205103 h 6858000"/>
              <a:gd name="connsiteX159" fmla="*/ 3841437 w 3911930"/>
              <a:gd name="connsiteY159" fmla="*/ 6305143 h 6858000"/>
              <a:gd name="connsiteX160" fmla="*/ 3860896 w 3911930"/>
              <a:gd name="connsiteY160" fmla="*/ 6365201 h 6858000"/>
              <a:gd name="connsiteX161" fmla="*/ 3861931 w 3911930"/>
              <a:gd name="connsiteY161" fmla="*/ 6387686 h 6858000"/>
              <a:gd name="connsiteX162" fmla="*/ 3864030 w 3911930"/>
              <a:gd name="connsiteY162" fmla="*/ 6425287 h 6858000"/>
              <a:gd name="connsiteX163" fmla="*/ 3851144 w 3911930"/>
              <a:gd name="connsiteY163" fmla="*/ 6456271 h 6858000"/>
              <a:gd name="connsiteX164" fmla="*/ 3858628 w 3911930"/>
              <a:gd name="connsiteY164" fmla="*/ 6486571 h 6858000"/>
              <a:gd name="connsiteX165" fmla="*/ 3879064 w 3911930"/>
              <a:gd name="connsiteY165" fmla="*/ 6489882 h 6858000"/>
              <a:gd name="connsiteX166" fmla="*/ 3881893 w 3911930"/>
              <a:gd name="connsiteY166" fmla="*/ 6574910 h 6858000"/>
              <a:gd name="connsiteX167" fmla="*/ 3896578 w 3911930"/>
              <a:gd name="connsiteY167" fmla="*/ 6683001 h 6858000"/>
              <a:gd name="connsiteX168" fmla="*/ 3901943 w 3911930"/>
              <a:gd name="connsiteY168" fmla="*/ 6763331 h 6858000"/>
              <a:gd name="connsiteX169" fmla="*/ 3882556 w 3911930"/>
              <a:gd name="connsiteY169" fmla="*/ 6815408 h 6858000"/>
              <a:gd name="connsiteX170" fmla="*/ 3883725 w 3911930"/>
              <a:gd name="connsiteY170" fmla="*/ 6843863 h 6858000"/>
              <a:gd name="connsiteX171" fmla="*/ 3883034 w 3911930"/>
              <a:gd name="connsiteY171" fmla="*/ 6858000 h 6858000"/>
              <a:gd name="connsiteX172" fmla="*/ 0 w 391193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911930" h="6858000">
                <a:moveTo>
                  <a:pt x="0" y="0"/>
                </a:moveTo>
                <a:lnTo>
                  <a:pt x="1102136" y="0"/>
                </a:lnTo>
                <a:lnTo>
                  <a:pt x="1116562" y="6576"/>
                </a:lnTo>
                <a:cubicBezTo>
                  <a:pt x="1145356" y="-5557"/>
                  <a:pt x="1145499" y="34287"/>
                  <a:pt x="1168011" y="32097"/>
                </a:cubicBezTo>
                <a:cubicBezTo>
                  <a:pt x="1181512" y="52152"/>
                  <a:pt x="1193683" y="149861"/>
                  <a:pt x="1234521" y="157539"/>
                </a:cubicBezTo>
                <a:cubicBezTo>
                  <a:pt x="1269042" y="196429"/>
                  <a:pt x="1241096" y="270448"/>
                  <a:pt x="1249824" y="288336"/>
                </a:cubicBezTo>
                <a:cubicBezTo>
                  <a:pt x="1360682" y="456262"/>
                  <a:pt x="1350691" y="358203"/>
                  <a:pt x="1413083" y="419140"/>
                </a:cubicBezTo>
                <a:lnTo>
                  <a:pt x="1414695" y="421273"/>
                </a:lnTo>
                <a:lnTo>
                  <a:pt x="1579457" y="531517"/>
                </a:lnTo>
                <a:cubicBezTo>
                  <a:pt x="1673215" y="666299"/>
                  <a:pt x="1744945" y="671088"/>
                  <a:pt x="1799438" y="753715"/>
                </a:cubicBezTo>
                <a:cubicBezTo>
                  <a:pt x="1853932" y="836343"/>
                  <a:pt x="1851913" y="966767"/>
                  <a:pt x="1906418" y="1027281"/>
                </a:cubicBezTo>
                <a:lnTo>
                  <a:pt x="1993121" y="1148547"/>
                </a:lnTo>
                <a:cubicBezTo>
                  <a:pt x="1995855" y="1163191"/>
                  <a:pt x="2006208" y="1241468"/>
                  <a:pt x="2022086" y="1250358"/>
                </a:cubicBezTo>
                <a:cubicBezTo>
                  <a:pt x="2001291" y="1279789"/>
                  <a:pt x="2025450" y="1265954"/>
                  <a:pt x="2037442" y="1281973"/>
                </a:cubicBezTo>
                <a:cubicBezTo>
                  <a:pt x="2049299" y="1294066"/>
                  <a:pt x="2050353" y="1266645"/>
                  <a:pt x="2057749" y="1279462"/>
                </a:cubicBezTo>
                <a:cubicBezTo>
                  <a:pt x="2056028" y="1295554"/>
                  <a:pt x="2080145" y="1289296"/>
                  <a:pt x="2076916" y="1306359"/>
                </a:cubicBezTo>
                <a:cubicBezTo>
                  <a:pt x="2056979" y="1306956"/>
                  <a:pt x="2093073" y="1334875"/>
                  <a:pt x="2077448" y="1339577"/>
                </a:cubicBezTo>
                <a:cubicBezTo>
                  <a:pt x="2105838" y="1346944"/>
                  <a:pt x="2080264" y="1359764"/>
                  <a:pt x="2094559" y="1374954"/>
                </a:cubicBezTo>
                <a:cubicBezTo>
                  <a:pt x="2106649" y="1380882"/>
                  <a:pt x="2110592" y="1386252"/>
                  <a:pt x="2104586" y="1396174"/>
                </a:cubicBezTo>
                <a:cubicBezTo>
                  <a:pt x="2162550" y="1422958"/>
                  <a:pt x="2115953" y="1417802"/>
                  <a:pt x="2146872" y="1448205"/>
                </a:cubicBezTo>
                <a:cubicBezTo>
                  <a:pt x="2176606" y="1473695"/>
                  <a:pt x="2202015" y="1504484"/>
                  <a:pt x="2255070" y="1523574"/>
                </a:cubicBezTo>
                <a:cubicBezTo>
                  <a:pt x="2268884" y="1526148"/>
                  <a:pt x="2278768" y="1537961"/>
                  <a:pt x="2277146" y="1549959"/>
                </a:cubicBezTo>
                <a:cubicBezTo>
                  <a:pt x="2276866" y="1552024"/>
                  <a:pt x="2276247" y="1554016"/>
                  <a:pt x="2275311" y="1555875"/>
                </a:cubicBezTo>
                <a:cubicBezTo>
                  <a:pt x="2311452" y="1566161"/>
                  <a:pt x="2302686" y="1581140"/>
                  <a:pt x="2325460" y="1584198"/>
                </a:cubicBezTo>
                <a:cubicBezTo>
                  <a:pt x="2346500" y="1610804"/>
                  <a:pt x="2338829" y="1639168"/>
                  <a:pt x="2359019" y="1642332"/>
                </a:cubicBezTo>
                <a:cubicBezTo>
                  <a:pt x="2364851" y="1657338"/>
                  <a:pt x="2354967" y="1682920"/>
                  <a:pt x="2377962" y="1688890"/>
                </a:cubicBezTo>
                <a:cubicBezTo>
                  <a:pt x="2364069" y="1694558"/>
                  <a:pt x="2396975" y="1702580"/>
                  <a:pt x="2391339" y="1713831"/>
                </a:cubicBezTo>
                <a:cubicBezTo>
                  <a:pt x="2385764" y="1722240"/>
                  <a:pt x="2394447" y="1726637"/>
                  <a:pt x="2398019" y="1733270"/>
                </a:cubicBezTo>
                <a:cubicBezTo>
                  <a:pt x="2395281" y="1743715"/>
                  <a:pt x="2419671" y="1770153"/>
                  <a:pt x="2431451" y="1775805"/>
                </a:cubicBezTo>
                <a:cubicBezTo>
                  <a:pt x="2468841" y="1787197"/>
                  <a:pt x="2464585" y="1833504"/>
                  <a:pt x="2493739" y="1843408"/>
                </a:cubicBezTo>
                <a:cubicBezTo>
                  <a:pt x="2499415" y="1848124"/>
                  <a:pt x="2503062" y="1853174"/>
                  <a:pt x="2505432" y="1858404"/>
                </a:cubicBezTo>
                <a:lnTo>
                  <a:pt x="2509253" y="1873693"/>
                </a:lnTo>
                <a:lnTo>
                  <a:pt x="2504712" y="1879330"/>
                </a:lnTo>
                <a:lnTo>
                  <a:pt x="2510142" y="1887965"/>
                </a:lnTo>
                <a:lnTo>
                  <a:pt x="2510286" y="1890763"/>
                </a:lnTo>
                <a:cubicBezTo>
                  <a:pt x="2510528" y="1896114"/>
                  <a:pt x="2510987" y="1901346"/>
                  <a:pt x="2512408" y="1906303"/>
                </a:cubicBezTo>
                <a:cubicBezTo>
                  <a:pt x="2541477" y="1892704"/>
                  <a:pt x="2529290" y="1946227"/>
                  <a:pt x="2549279" y="1927029"/>
                </a:cubicBezTo>
                <a:cubicBezTo>
                  <a:pt x="2562141" y="1951902"/>
                  <a:pt x="2577789" y="1927102"/>
                  <a:pt x="2568037" y="1962771"/>
                </a:cubicBezTo>
                <a:cubicBezTo>
                  <a:pt x="2610907" y="1996147"/>
                  <a:pt x="2627846" y="2060345"/>
                  <a:pt x="2680502" y="2082121"/>
                </a:cubicBezTo>
                <a:cubicBezTo>
                  <a:pt x="2709694" y="2115808"/>
                  <a:pt x="2721097" y="2145404"/>
                  <a:pt x="2743190" y="2164892"/>
                </a:cubicBezTo>
                <a:lnTo>
                  <a:pt x="2794909" y="2276195"/>
                </a:lnTo>
                <a:cubicBezTo>
                  <a:pt x="2833433" y="2324997"/>
                  <a:pt x="2899579" y="2401452"/>
                  <a:pt x="2933495" y="2457699"/>
                </a:cubicBezTo>
                <a:lnTo>
                  <a:pt x="3016563" y="2536535"/>
                </a:lnTo>
                <a:cubicBezTo>
                  <a:pt x="3027716" y="2563749"/>
                  <a:pt x="3013158" y="2586251"/>
                  <a:pt x="3039203" y="2607702"/>
                </a:cubicBezTo>
                <a:cubicBezTo>
                  <a:pt x="3049552" y="2633205"/>
                  <a:pt x="3049678" y="2657308"/>
                  <a:pt x="3065460" y="2677285"/>
                </a:cubicBezTo>
                <a:cubicBezTo>
                  <a:pt x="3061964" y="2687666"/>
                  <a:pt x="3062572" y="2696560"/>
                  <a:pt x="3076831" y="2702052"/>
                </a:cubicBezTo>
                <a:cubicBezTo>
                  <a:pt x="3083382" y="2726562"/>
                  <a:pt x="3070368" y="2735836"/>
                  <a:pt x="3088882" y="2748080"/>
                </a:cubicBezTo>
                <a:cubicBezTo>
                  <a:pt x="3069559" y="2767115"/>
                  <a:pt x="3079451" y="2765715"/>
                  <a:pt x="3089305" y="2770328"/>
                </a:cubicBezTo>
                <a:lnTo>
                  <a:pt x="3090198" y="2771102"/>
                </a:lnTo>
                <a:cubicBezTo>
                  <a:pt x="3089265" y="2771982"/>
                  <a:pt x="3088334" y="2772862"/>
                  <a:pt x="3087402" y="2773742"/>
                </a:cubicBezTo>
                <a:lnTo>
                  <a:pt x="3087359" y="2777882"/>
                </a:lnTo>
                <a:lnTo>
                  <a:pt x="3092838" y="2787915"/>
                </a:lnTo>
                <a:lnTo>
                  <a:pt x="3095820" y="2791475"/>
                </a:lnTo>
                <a:cubicBezTo>
                  <a:pt x="3097533" y="2794007"/>
                  <a:pt x="3098228" y="2795789"/>
                  <a:pt x="3098222" y="2797134"/>
                </a:cubicBezTo>
                <a:cubicBezTo>
                  <a:pt x="3098144" y="2797204"/>
                  <a:pt x="3098066" y="2797272"/>
                  <a:pt x="3097988" y="2797342"/>
                </a:cubicBezTo>
                <a:lnTo>
                  <a:pt x="3100812" y="2802512"/>
                </a:lnTo>
                <a:cubicBezTo>
                  <a:pt x="3106251" y="2811083"/>
                  <a:pt x="3112177" y="2819277"/>
                  <a:pt x="3118340" y="2826959"/>
                </a:cubicBezTo>
                <a:cubicBezTo>
                  <a:pt x="3104914" y="2837717"/>
                  <a:pt x="3137453" y="2863865"/>
                  <a:pt x="3105041" y="2867605"/>
                </a:cubicBezTo>
                <a:cubicBezTo>
                  <a:pt x="3112436" y="2878178"/>
                  <a:pt x="3128196" y="2881987"/>
                  <a:pt x="3106265" y="2882876"/>
                </a:cubicBezTo>
                <a:cubicBezTo>
                  <a:pt x="3108117" y="2886490"/>
                  <a:pt x="3107362" y="2889150"/>
                  <a:pt x="3105352" y="2891390"/>
                </a:cubicBezTo>
                <a:cubicBezTo>
                  <a:pt x="3104996" y="2891643"/>
                  <a:pt x="3104640" y="2891899"/>
                  <a:pt x="3104283" y="2892152"/>
                </a:cubicBezTo>
                <a:lnTo>
                  <a:pt x="3121233" y="2915554"/>
                </a:lnTo>
                <a:lnTo>
                  <a:pt x="3121120" y="2919202"/>
                </a:lnTo>
                <a:lnTo>
                  <a:pt x="3135195" y="2933764"/>
                </a:lnTo>
                <a:lnTo>
                  <a:pt x="3140851" y="2941657"/>
                </a:lnTo>
                <a:lnTo>
                  <a:pt x="3145776" y="2943125"/>
                </a:lnTo>
                <a:cubicBezTo>
                  <a:pt x="3149248" y="2945134"/>
                  <a:pt x="3151842" y="2948559"/>
                  <a:pt x="3152438" y="2955162"/>
                </a:cubicBezTo>
                <a:lnTo>
                  <a:pt x="3151949" y="2956832"/>
                </a:lnTo>
                <a:lnTo>
                  <a:pt x="3162110" y="2965689"/>
                </a:lnTo>
                <a:cubicBezTo>
                  <a:pt x="3166195" y="2968355"/>
                  <a:pt x="3170846" y="2970481"/>
                  <a:pt x="3176268" y="2971822"/>
                </a:cubicBezTo>
                <a:cubicBezTo>
                  <a:pt x="3167568" y="3011884"/>
                  <a:pt x="3203188" y="3039660"/>
                  <a:pt x="3215263" y="3078225"/>
                </a:cubicBezTo>
                <a:cubicBezTo>
                  <a:pt x="3192982" y="3096725"/>
                  <a:pt x="3228385" y="3132144"/>
                  <a:pt x="3264180" y="3149203"/>
                </a:cubicBezTo>
                <a:lnTo>
                  <a:pt x="3266796" y="3149949"/>
                </a:lnTo>
                <a:lnTo>
                  <a:pt x="3324951" y="3364269"/>
                </a:lnTo>
                <a:cubicBezTo>
                  <a:pt x="3377602" y="3433632"/>
                  <a:pt x="3321373" y="3413214"/>
                  <a:pt x="3374024" y="3558777"/>
                </a:cubicBezTo>
                <a:cubicBezTo>
                  <a:pt x="3398346" y="3641617"/>
                  <a:pt x="3450523" y="3677550"/>
                  <a:pt x="3458183" y="3740660"/>
                </a:cubicBezTo>
                <a:cubicBezTo>
                  <a:pt x="3442562" y="3738307"/>
                  <a:pt x="3477748" y="3881422"/>
                  <a:pt x="3465360" y="3887518"/>
                </a:cubicBezTo>
                <a:cubicBezTo>
                  <a:pt x="3454942" y="3891408"/>
                  <a:pt x="3459335" y="3899129"/>
                  <a:pt x="3457877" y="3906107"/>
                </a:cubicBezTo>
                <a:cubicBezTo>
                  <a:pt x="3448491" y="3912992"/>
                  <a:pt x="3451298" y="3945787"/>
                  <a:pt x="3457467" y="3956017"/>
                </a:cubicBezTo>
                <a:cubicBezTo>
                  <a:pt x="3481476" y="3983336"/>
                  <a:pt x="3446546" y="4017722"/>
                  <a:pt x="3464577" y="4039830"/>
                </a:cubicBezTo>
                <a:cubicBezTo>
                  <a:pt x="3466200" y="4046329"/>
                  <a:pt x="3465881" y="4052097"/>
                  <a:pt x="3464354" y="4057379"/>
                </a:cubicBezTo>
                <a:lnTo>
                  <a:pt x="3457255" y="4071299"/>
                </a:lnTo>
                <a:lnTo>
                  <a:pt x="3449587" y="4073511"/>
                </a:lnTo>
                <a:lnTo>
                  <a:pt x="3448354" y="4082976"/>
                </a:lnTo>
                <a:lnTo>
                  <a:pt x="3446585" y="4085249"/>
                </a:lnTo>
                <a:lnTo>
                  <a:pt x="3439113" y="4096645"/>
                </a:lnTo>
                <a:lnTo>
                  <a:pt x="3440408" y="4100045"/>
                </a:lnTo>
                <a:lnTo>
                  <a:pt x="3450643" y="4106155"/>
                </a:lnTo>
                <a:cubicBezTo>
                  <a:pt x="3451509" y="4109964"/>
                  <a:pt x="3449801" y="4114653"/>
                  <a:pt x="3447970" y="4119065"/>
                </a:cubicBezTo>
                <a:lnTo>
                  <a:pt x="3447077" y="4122013"/>
                </a:lnTo>
                <a:lnTo>
                  <a:pt x="3449971" y="4131661"/>
                </a:lnTo>
                <a:lnTo>
                  <a:pt x="3455129" y="4132946"/>
                </a:lnTo>
                <a:cubicBezTo>
                  <a:pt x="3459317" y="4146545"/>
                  <a:pt x="3467006" y="4194967"/>
                  <a:pt x="3475101" y="4213256"/>
                </a:cubicBezTo>
                <a:cubicBezTo>
                  <a:pt x="3501328" y="4201013"/>
                  <a:pt x="3470602" y="4247220"/>
                  <a:pt x="3503702" y="4242685"/>
                </a:cubicBezTo>
                <a:cubicBezTo>
                  <a:pt x="3503339" y="4247673"/>
                  <a:pt x="3501946" y="4252646"/>
                  <a:pt x="3500296" y="4257672"/>
                </a:cubicBezTo>
                <a:lnTo>
                  <a:pt x="3499449" y="4260305"/>
                </a:lnTo>
                <a:lnTo>
                  <a:pt x="3501701" y="4269810"/>
                </a:lnTo>
                <a:lnTo>
                  <a:pt x="3495288" y="4273772"/>
                </a:lnTo>
                <a:lnTo>
                  <a:pt x="3493625" y="4288998"/>
                </a:lnTo>
                <a:cubicBezTo>
                  <a:pt x="3494091" y="4294503"/>
                  <a:pt x="3495865" y="4300195"/>
                  <a:pt x="3499731" y="4306137"/>
                </a:cubicBezTo>
                <a:cubicBezTo>
                  <a:pt x="3518409" y="4319087"/>
                  <a:pt x="3511572" y="4345792"/>
                  <a:pt x="3520653" y="4367163"/>
                </a:cubicBezTo>
                <a:lnTo>
                  <a:pt x="3528382" y="4376332"/>
                </a:lnTo>
                <a:lnTo>
                  <a:pt x="3533897" y="4409841"/>
                </a:lnTo>
                <a:cubicBezTo>
                  <a:pt x="3536069" y="4419270"/>
                  <a:pt x="3538988" y="4428935"/>
                  <a:pt x="3543250" y="4438895"/>
                </a:cubicBezTo>
                <a:lnTo>
                  <a:pt x="3553461" y="4456966"/>
                </a:lnTo>
                <a:lnTo>
                  <a:pt x="3552669" y="4462332"/>
                </a:lnTo>
                <a:cubicBezTo>
                  <a:pt x="3556172" y="4470794"/>
                  <a:pt x="3569696" y="4480372"/>
                  <a:pt x="3558050" y="4481420"/>
                </a:cubicBezTo>
                <a:lnTo>
                  <a:pt x="3565562" y="4490273"/>
                </a:lnTo>
                <a:lnTo>
                  <a:pt x="3560130" y="4501352"/>
                </a:lnTo>
                <a:cubicBezTo>
                  <a:pt x="3558431" y="4502766"/>
                  <a:pt x="3556504" y="4503948"/>
                  <a:pt x="3554413" y="4504860"/>
                </a:cubicBezTo>
                <a:lnTo>
                  <a:pt x="3562409" y="4517683"/>
                </a:lnTo>
                <a:lnTo>
                  <a:pt x="3560101" y="4529812"/>
                </a:lnTo>
                <a:lnTo>
                  <a:pt x="3567912" y="4538596"/>
                </a:lnTo>
                <a:lnTo>
                  <a:pt x="3568458" y="4583574"/>
                </a:lnTo>
                <a:lnTo>
                  <a:pt x="3544552" y="4659716"/>
                </a:lnTo>
                <a:cubicBezTo>
                  <a:pt x="3529053" y="4656666"/>
                  <a:pt x="3550507" y="4680114"/>
                  <a:pt x="3537857" y="4685651"/>
                </a:cubicBezTo>
                <a:cubicBezTo>
                  <a:pt x="3527274" y="4689071"/>
                  <a:pt x="3531317" y="4696980"/>
                  <a:pt x="3529547" y="4703886"/>
                </a:cubicBezTo>
                <a:cubicBezTo>
                  <a:pt x="3519861" y="4710342"/>
                  <a:pt x="3521192" y="4743230"/>
                  <a:pt x="3526895" y="4753727"/>
                </a:cubicBezTo>
                <a:cubicBezTo>
                  <a:pt x="3549653" y="4782092"/>
                  <a:pt x="3513213" y="4814881"/>
                  <a:pt x="3530234" y="4837773"/>
                </a:cubicBezTo>
                <a:cubicBezTo>
                  <a:pt x="3531563" y="4844338"/>
                  <a:pt x="3530985" y="4850086"/>
                  <a:pt x="3529222" y="4855295"/>
                </a:cubicBezTo>
                <a:lnTo>
                  <a:pt x="3521505" y="4868882"/>
                </a:lnTo>
                <a:lnTo>
                  <a:pt x="3513745" y="4870749"/>
                </a:lnTo>
                <a:lnTo>
                  <a:pt x="3512090" y="4880149"/>
                </a:lnTo>
                <a:lnTo>
                  <a:pt x="3510219" y="4882341"/>
                </a:lnTo>
                <a:cubicBezTo>
                  <a:pt x="3506614" y="4886518"/>
                  <a:pt x="3503273" y="4890719"/>
                  <a:pt x="3500921" y="4895221"/>
                </a:cubicBezTo>
                <a:cubicBezTo>
                  <a:pt x="3534583" y="4900285"/>
                  <a:pt x="3486464" y="4934344"/>
                  <a:pt x="3516611" y="4930373"/>
                </a:cubicBezTo>
                <a:cubicBezTo>
                  <a:pt x="3509544" y="4955987"/>
                  <a:pt x="3544633" y="4990868"/>
                  <a:pt x="3511218" y="5012704"/>
                </a:cubicBezTo>
                <a:cubicBezTo>
                  <a:pt x="3506276" y="5046643"/>
                  <a:pt x="3484389" y="5079731"/>
                  <a:pt x="3486959" y="5134007"/>
                </a:cubicBezTo>
                <a:cubicBezTo>
                  <a:pt x="3488201" y="5163333"/>
                  <a:pt x="3516025" y="5252574"/>
                  <a:pt x="3522095" y="5292981"/>
                </a:cubicBezTo>
                <a:cubicBezTo>
                  <a:pt x="3517778" y="5322186"/>
                  <a:pt x="3528648" y="5350115"/>
                  <a:pt x="3523378" y="5376449"/>
                </a:cubicBezTo>
                <a:lnTo>
                  <a:pt x="3515853" y="5392879"/>
                </a:lnTo>
                <a:lnTo>
                  <a:pt x="3518590" y="5400822"/>
                </a:lnTo>
                <a:lnTo>
                  <a:pt x="3515056" y="5405562"/>
                </a:lnTo>
                <a:lnTo>
                  <a:pt x="3522190" y="5412352"/>
                </a:lnTo>
                <a:lnTo>
                  <a:pt x="3527834" y="5423666"/>
                </a:lnTo>
                <a:lnTo>
                  <a:pt x="3526632" y="5425026"/>
                </a:lnTo>
                <a:cubicBezTo>
                  <a:pt x="3524258" y="5431222"/>
                  <a:pt x="3525183" y="5435167"/>
                  <a:pt x="3527564" y="5438106"/>
                </a:cubicBezTo>
                <a:lnTo>
                  <a:pt x="3531555" y="5441019"/>
                </a:lnTo>
                <a:lnTo>
                  <a:pt x="3533380" y="5450011"/>
                </a:lnTo>
                <a:lnTo>
                  <a:pt x="3535524" y="5455608"/>
                </a:lnTo>
                <a:lnTo>
                  <a:pt x="3586681" y="5568327"/>
                </a:lnTo>
                <a:cubicBezTo>
                  <a:pt x="3628262" y="5603175"/>
                  <a:pt x="3618572" y="5667483"/>
                  <a:pt x="3646119" y="5710384"/>
                </a:cubicBezTo>
                <a:cubicBezTo>
                  <a:pt x="3622406" y="5740787"/>
                  <a:pt x="3647374" y="5722113"/>
                  <a:pt x="3649647" y="5748779"/>
                </a:cubicBezTo>
                <a:cubicBezTo>
                  <a:pt x="3676506" y="5736511"/>
                  <a:pt x="3643265" y="5782813"/>
                  <a:pt x="3676551" y="5778267"/>
                </a:cubicBezTo>
                <a:cubicBezTo>
                  <a:pt x="3675912" y="5783265"/>
                  <a:pt x="3674241" y="5788247"/>
                  <a:pt x="3672315" y="5793285"/>
                </a:cubicBezTo>
                <a:lnTo>
                  <a:pt x="3671325" y="5795922"/>
                </a:lnTo>
                <a:lnTo>
                  <a:pt x="3673037" y="5805444"/>
                </a:lnTo>
                <a:lnTo>
                  <a:pt x="3666420" y="5809418"/>
                </a:lnTo>
                <a:lnTo>
                  <a:pt x="3663908" y="5824674"/>
                </a:lnTo>
                <a:cubicBezTo>
                  <a:pt x="3664066" y="5830187"/>
                  <a:pt x="3665519" y="5835891"/>
                  <a:pt x="3669045" y="5841846"/>
                </a:cubicBezTo>
                <a:cubicBezTo>
                  <a:pt x="3692937" y="5859142"/>
                  <a:pt x="3670192" y="5900949"/>
                  <a:pt x="3701358" y="5921917"/>
                </a:cubicBezTo>
                <a:cubicBezTo>
                  <a:pt x="3710345" y="5930438"/>
                  <a:pt x="3723014" y="5961761"/>
                  <a:pt x="3716185" y="5970698"/>
                </a:cubicBezTo>
                <a:cubicBezTo>
                  <a:pt x="3716924" y="5977849"/>
                  <a:pt x="3723456" y="5984342"/>
                  <a:pt x="3714732" y="5990602"/>
                </a:cubicBezTo>
                <a:cubicBezTo>
                  <a:pt x="3704805" y="5999478"/>
                  <a:pt x="3733042" y="6016071"/>
                  <a:pt x="3717468" y="6017473"/>
                </a:cubicBezTo>
                <a:cubicBezTo>
                  <a:pt x="3737055" y="6029408"/>
                  <a:pt x="3717285" y="6050409"/>
                  <a:pt x="3716813" y="6065962"/>
                </a:cubicBezTo>
                <a:cubicBezTo>
                  <a:pt x="3734846" y="6074510"/>
                  <a:pt x="3716071" y="6098707"/>
                  <a:pt x="3725468" y="6129258"/>
                </a:cubicBezTo>
                <a:cubicBezTo>
                  <a:pt x="3746016" y="6138426"/>
                  <a:pt x="3731591" y="6149895"/>
                  <a:pt x="3762009" y="6169490"/>
                </a:cubicBezTo>
                <a:cubicBezTo>
                  <a:pt x="3760365" y="6170956"/>
                  <a:pt x="3758971" y="6172634"/>
                  <a:pt x="3757871" y="6174474"/>
                </a:cubicBezTo>
                <a:cubicBezTo>
                  <a:pt x="3751478" y="6185163"/>
                  <a:pt x="3756167" y="6198873"/>
                  <a:pt x="3768344" y="6205103"/>
                </a:cubicBezTo>
                <a:cubicBezTo>
                  <a:pt x="3811389" y="6237571"/>
                  <a:pt x="3823277" y="6273218"/>
                  <a:pt x="3841437" y="6305143"/>
                </a:cubicBezTo>
                <a:cubicBezTo>
                  <a:pt x="3858750" y="6341961"/>
                  <a:pt x="3816260" y="6324225"/>
                  <a:pt x="3860896" y="6365201"/>
                </a:cubicBezTo>
                <a:cubicBezTo>
                  <a:pt x="3851154" y="6372744"/>
                  <a:pt x="3852756" y="6378823"/>
                  <a:pt x="3861931" y="6387686"/>
                </a:cubicBezTo>
                <a:cubicBezTo>
                  <a:pt x="3869479" y="6405761"/>
                  <a:pt x="3839849" y="6410555"/>
                  <a:pt x="3864030" y="6425287"/>
                </a:cubicBezTo>
                <a:cubicBezTo>
                  <a:pt x="3847191" y="6425308"/>
                  <a:pt x="3870453" y="6461256"/>
                  <a:pt x="3851144" y="6456271"/>
                </a:cubicBezTo>
                <a:cubicBezTo>
                  <a:pt x="3841173" y="6471214"/>
                  <a:pt x="3866766" y="6472108"/>
                  <a:pt x="3858628" y="6486571"/>
                </a:cubicBezTo>
                <a:cubicBezTo>
                  <a:pt x="3860535" y="6500524"/>
                  <a:pt x="3872601" y="6475359"/>
                  <a:pt x="3879064" y="6489882"/>
                </a:cubicBezTo>
                <a:cubicBezTo>
                  <a:pt x="3882941" y="6504606"/>
                  <a:pt x="3880531" y="6555957"/>
                  <a:pt x="3881893" y="6574910"/>
                </a:cubicBezTo>
                <a:cubicBezTo>
                  <a:pt x="3884811" y="6607096"/>
                  <a:pt x="3893235" y="6651597"/>
                  <a:pt x="3896578" y="6683001"/>
                </a:cubicBezTo>
                <a:cubicBezTo>
                  <a:pt x="3917322" y="6711248"/>
                  <a:pt x="3897408" y="6732089"/>
                  <a:pt x="3901943" y="6763331"/>
                </a:cubicBezTo>
                <a:cubicBezTo>
                  <a:pt x="3935411" y="6788212"/>
                  <a:pt x="3873260" y="6790251"/>
                  <a:pt x="3882556" y="6815408"/>
                </a:cubicBezTo>
                <a:cubicBezTo>
                  <a:pt x="3905323" y="6839622"/>
                  <a:pt x="3889639" y="6833361"/>
                  <a:pt x="3883725" y="6843863"/>
                </a:cubicBezTo>
                <a:lnTo>
                  <a:pt x="3883034" y="6858000"/>
                </a:lnTo>
                <a:lnTo>
                  <a:pt x="0" y="685800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741354B6-32D1-4D6B-A425-733EAF0F3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11930" cy="6858000"/>
          </a:xfrm>
          <a:custGeom>
            <a:avLst/>
            <a:gdLst>
              <a:gd name="connsiteX0" fmla="*/ 0 w 3911930"/>
              <a:gd name="connsiteY0" fmla="*/ 0 h 6858000"/>
              <a:gd name="connsiteX1" fmla="*/ 1102136 w 3911930"/>
              <a:gd name="connsiteY1" fmla="*/ 0 h 6858000"/>
              <a:gd name="connsiteX2" fmla="*/ 1116562 w 3911930"/>
              <a:gd name="connsiteY2" fmla="*/ 6576 h 6858000"/>
              <a:gd name="connsiteX3" fmla="*/ 1168011 w 3911930"/>
              <a:gd name="connsiteY3" fmla="*/ 32097 h 6858000"/>
              <a:gd name="connsiteX4" fmla="*/ 1234521 w 3911930"/>
              <a:gd name="connsiteY4" fmla="*/ 157539 h 6858000"/>
              <a:gd name="connsiteX5" fmla="*/ 1249824 w 3911930"/>
              <a:gd name="connsiteY5" fmla="*/ 288336 h 6858000"/>
              <a:gd name="connsiteX6" fmla="*/ 1413083 w 3911930"/>
              <a:gd name="connsiteY6" fmla="*/ 419140 h 6858000"/>
              <a:gd name="connsiteX7" fmla="*/ 1414695 w 3911930"/>
              <a:gd name="connsiteY7" fmla="*/ 421273 h 6858000"/>
              <a:gd name="connsiteX8" fmla="*/ 1579457 w 3911930"/>
              <a:gd name="connsiteY8" fmla="*/ 531517 h 6858000"/>
              <a:gd name="connsiteX9" fmla="*/ 1799438 w 3911930"/>
              <a:gd name="connsiteY9" fmla="*/ 753715 h 6858000"/>
              <a:gd name="connsiteX10" fmla="*/ 1906418 w 3911930"/>
              <a:gd name="connsiteY10" fmla="*/ 1027281 h 6858000"/>
              <a:gd name="connsiteX11" fmla="*/ 1993121 w 3911930"/>
              <a:gd name="connsiteY11" fmla="*/ 1148547 h 6858000"/>
              <a:gd name="connsiteX12" fmla="*/ 2022086 w 3911930"/>
              <a:gd name="connsiteY12" fmla="*/ 1250358 h 6858000"/>
              <a:gd name="connsiteX13" fmla="*/ 2037442 w 3911930"/>
              <a:gd name="connsiteY13" fmla="*/ 1281973 h 6858000"/>
              <a:gd name="connsiteX14" fmla="*/ 2057749 w 3911930"/>
              <a:gd name="connsiteY14" fmla="*/ 1279462 h 6858000"/>
              <a:gd name="connsiteX15" fmla="*/ 2076916 w 3911930"/>
              <a:gd name="connsiteY15" fmla="*/ 1306359 h 6858000"/>
              <a:gd name="connsiteX16" fmla="*/ 2077448 w 3911930"/>
              <a:gd name="connsiteY16" fmla="*/ 1339577 h 6858000"/>
              <a:gd name="connsiteX17" fmla="*/ 2094559 w 3911930"/>
              <a:gd name="connsiteY17" fmla="*/ 1374954 h 6858000"/>
              <a:gd name="connsiteX18" fmla="*/ 2104586 w 3911930"/>
              <a:gd name="connsiteY18" fmla="*/ 1396174 h 6858000"/>
              <a:gd name="connsiteX19" fmla="*/ 2146872 w 3911930"/>
              <a:gd name="connsiteY19" fmla="*/ 1448205 h 6858000"/>
              <a:gd name="connsiteX20" fmla="*/ 2255070 w 3911930"/>
              <a:gd name="connsiteY20" fmla="*/ 1523574 h 6858000"/>
              <a:gd name="connsiteX21" fmla="*/ 2277146 w 3911930"/>
              <a:gd name="connsiteY21" fmla="*/ 1549959 h 6858000"/>
              <a:gd name="connsiteX22" fmla="*/ 2275311 w 3911930"/>
              <a:gd name="connsiteY22" fmla="*/ 1555875 h 6858000"/>
              <a:gd name="connsiteX23" fmla="*/ 2325460 w 3911930"/>
              <a:gd name="connsiteY23" fmla="*/ 1584198 h 6858000"/>
              <a:gd name="connsiteX24" fmla="*/ 2359019 w 3911930"/>
              <a:gd name="connsiteY24" fmla="*/ 1642332 h 6858000"/>
              <a:gd name="connsiteX25" fmla="*/ 2377962 w 3911930"/>
              <a:gd name="connsiteY25" fmla="*/ 1688890 h 6858000"/>
              <a:gd name="connsiteX26" fmla="*/ 2391339 w 3911930"/>
              <a:gd name="connsiteY26" fmla="*/ 1713831 h 6858000"/>
              <a:gd name="connsiteX27" fmla="*/ 2398019 w 3911930"/>
              <a:gd name="connsiteY27" fmla="*/ 1733270 h 6858000"/>
              <a:gd name="connsiteX28" fmla="*/ 2431451 w 3911930"/>
              <a:gd name="connsiteY28" fmla="*/ 1775805 h 6858000"/>
              <a:gd name="connsiteX29" fmla="*/ 2493739 w 3911930"/>
              <a:gd name="connsiteY29" fmla="*/ 1843408 h 6858000"/>
              <a:gd name="connsiteX30" fmla="*/ 2505432 w 3911930"/>
              <a:gd name="connsiteY30" fmla="*/ 1858404 h 6858000"/>
              <a:gd name="connsiteX31" fmla="*/ 2509253 w 3911930"/>
              <a:gd name="connsiteY31" fmla="*/ 1873693 h 6858000"/>
              <a:gd name="connsiteX32" fmla="*/ 2504712 w 3911930"/>
              <a:gd name="connsiteY32" fmla="*/ 1879330 h 6858000"/>
              <a:gd name="connsiteX33" fmla="*/ 2510142 w 3911930"/>
              <a:gd name="connsiteY33" fmla="*/ 1887965 h 6858000"/>
              <a:gd name="connsiteX34" fmla="*/ 2510286 w 3911930"/>
              <a:gd name="connsiteY34" fmla="*/ 1890763 h 6858000"/>
              <a:gd name="connsiteX35" fmla="*/ 2512408 w 3911930"/>
              <a:gd name="connsiteY35" fmla="*/ 1906303 h 6858000"/>
              <a:gd name="connsiteX36" fmla="*/ 2549279 w 3911930"/>
              <a:gd name="connsiteY36" fmla="*/ 1927029 h 6858000"/>
              <a:gd name="connsiteX37" fmla="*/ 2568037 w 3911930"/>
              <a:gd name="connsiteY37" fmla="*/ 1962771 h 6858000"/>
              <a:gd name="connsiteX38" fmla="*/ 2680502 w 3911930"/>
              <a:gd name="connsiteY38" fmla="*/ 2082121 h 6858000"/>
              <a:gd name="connsiteX39" fmla="*/ 2743190 w 3911930"/>
              <a:gd name="connsiteY39" fmla="*/ 2164892 h 6858000"/>
              <a:gd name="connsiteX40" fmla="*/ 2794909 w 3911930"/>
              <a:gd name="connsiteY40" fmla="*/ 2276195 h 6858000"/>
              <a:gd name="connsiteX41" fmla="*/ 2933495 w 3911930"/>
              <a:gd name="connsiteY41" fmla="*/ 2457699 h 6858000"/>
              <a:gd name="connsiteX42" fmla="*/ 3016563 w 3911930"/>
              <a:gd name="connsiteY42" fmla="*/ 2536535 h 6858000"/>
              <a:gd name="connsiteX43" fmla="*/ 3039203 w 3911930"/>
              <a:gd name="connsiteY43" fmla="*/ 2607702 h 6858000"/>
              <a:gd name="connsiteX44" fmla="*/ 3065460 w 3911930"/>
              <a:gd name="connsiteY44" fmla="*/ 2677285 h 6858000"/>
              <a:gd name="connsiteX45" fmla="*/ 3076831 w 3911930"/>
              <a:gd name="connsiteY45" fmla="*/ 2702052 h 6858000"/>
              <a:gd name="connsiteX46" fmla="*/ 3088882 w 3911930"/>
              <a:gd name="connsiteY46" fmla="*/ 2748080 h 6858000"/>
              <a:gd name="connsiteX47" fmla="*/ 3089305 w 3911930"/>
              <a:gd name="connsiteY47" fmla="*/ 2770328 h 6858000"/>
              <a:gd name="connsiteX48" fmla="*/ 3090198 w 3911930"/>
              <a:gd name="connsiteY48" fmla="*/ 2771102 h 6858000"/>
              <a:gd name="connsiteX49" fmla="*/ 3087402 w 3911930"/>
              <a:gd name="connsiteY49" fmla="*/ 2773742 h 6858000"/>
              <a:gd name="connsiteX50" fmla="*/ 3087359 w 3911930"/>
              <a:gd name="connsiteY50" fmla="*/ 2777882 h 6858000"/>
              <a:gd name="connsiteX51" fmla="*/ 3092838 w 3911930"/>
              <a:gd name="connsiteY51" fmla="*/ 2787915 h 6858000"/>
              <a:gd name="connsiteX52" fmla="*/ 3095820 w 3911930"/>
              <a:gd name="connsiteY52" fmla="*/ 2791475 h 6858000"/>
              <a:gd name="connsiteX53" fmla="*/ 3098222 w 3911930"/>
              <a:gd name="connsiteY53" fmla="*/ 2797134 h 6858000"/>
              <a:gd name="connsiteX54" fmla="*/ 3097988 w 3911930"/>
              <a:gd name="connsiteY54" fmla="*/ 2797342 h 6858000"/>
              <a:gd name="connsiteX55" fmla="*/ 3100812 w 3911930"/>
              <a:gd name="connsiteY55" fmla="*/ 2802512 h 6858000"/>
              <a:gd name="connsiteX56" fmla="*/ 3118340 w 3911930"/>
              <a:gd name="connsiteY56" fmla="*/ 2826959 h 6858000"/>
              <a:gd name="connsiteX57" fmla="*/ 3105041 w 3911930"/>
              <a:gd name="connsiteY57" fmla="*/ 2867605 h 6858000"/>
              <a:gd name="connsiteX58" fmla="*/ 3106265 w 3911930"/>
              <a:gd name="connsiteY58" fmla="*/ 2882876 h 6858000"/>
              <a:gd name="connsiteX59" fmla="*/ 3105352 w 3911930"/>
              <a:gd name="connsiteY59" fmla="*/ 2891390 h 6858000"/>
              <a:gd name="connsiteX60" fmla="*/ 3104283 w 3911930"/>
              <a:gd name="connsiteY60" fmla="*/ 2892152 h 6858000"/>
              <a:gd name="connsiteX61" fmla="*/ 3121233 w 3911930"/>
              <a:gd name="connsiteY61" fmla="*/ 2915554 h 6858000"/>
              <a:gd name="connsiteX62" fmla="*/ 3121120 w 3911930"/>
              <a:gd name="connsiteY62" fmla="*/ 2919202 h 6858000"/>
              <a:gd name="connsiteX63" fmla="*/ 3135195 w 3911930"/>
              <a:gd name="connsiteY63" fmla="*/ 2933764 h 6858000"/>
              <a:gd name="connsiteX64" fmla="*/ 3140851 w 3911930"/>
              <a:gd name="connsiteY64" fmla="*/ 2941657 h 6858000"/>
              <a:gd name="connsiteX65" fmla="*/ 3145776 w 3911930"/>
              <a:gd name="connsiteY65" fmla="*/ 2943125 h 6858000"/>
              <a:gd name="connsiteX66" fmla="*/ 3152438 w 3911930"/>
              <a:gd name="connsiteY66" fmla="*/ 2955162 h 6858000"/>
              <a:gd name="connsiteX67" fmla="*/ 3151949 w 3911930"/>
              <a:gd name="connsiteY67" fmla="*/ 2956832 h 6858000"/>
              <a:gd name="connsiteX68" fmla="*/ 3162110 w 3911930"/>
              <a:gd name="connsiteY68" fmla="*/ 2965689 h 6858000"/>
              <a:gd name="connsiteX69" fmla="*/ 3176268 w 3911930"/>
              <a:gd name="connsiteY69" fmla="*/ 2971822 h 6858000"/>
              <a:gd name="connsiteX70" fmla="*/ 3215263 w 3911930"/>
              <a:gd name="connsiteY70" fmla="*/ 3078225 h 6858000"/>
              <a:gd name="connsiteX71" fmla="*/ 3264180 w 3911930"/>
              <a:gd name="connsiteY71" fmla="*/ 3149203 h 6858000"/>
              <a:gd name="connsiteX72" fmla="*/ 3266796 w 3911930"/>
              <a:gd name="connsiteY72" fmla="*/ 3149949 h 6858000"/>
              <a:gd name="connsiteX73" fmla="*/ 3324951 w 3911930"/>
              <a:gd name="connsiteY73" fmla="*/ 3364269 h 6858000"/>
              <a:gd name="connsiteX74" fmla="*/ 3374024 w 3911930"/>
              <a:gd name="connsiteY74" fmla="*/ 3558777 h 6858000"/>
              <a:gd name="connsiteX75" fmla="*/ 3458183 w 3911930"/>
              <a:gd name="connsiteY75" fmla="*/ 3740660 h 6858000"/>
              <a:gd name="connsiteX76" fmla="*/ 3465360 w 3911930"/>
              <a:gd name="connsiteY76" fmla="*/ 3887518 h 6858000"/>
              <a:gd name="connsiteX77" fmla="*/ 3457877 w 3911930"/>
              <a:gd name="connsiteY77" fmla="*/ 3906107 h 6858000"/>
              <a:gd name="connsiteX78" fmla="*/ 3457467 w 3911930"/>
              <a:gd name="connsiteY78" fmla="*/ 3956017 h 6858000"/>
              <a:gd name="connsiteX79" fmla="*/ 3464577 w 3911930"/>
              <a:gd name="connsiteY79" fmla="*/ 4039830 h 6858000"/>
              <a:gd name="connsiteX80" fmla="*/ 3464354 w 3911930"/>
              <a:gd name="connsiteY80" fmla="*/ 4057379 h 6858000"/>
              <a:gd name="connsiteX81" fmla="*/ 3457255 w 3911930"/>
              <a:gd name="connsiteY81" fmla="*/ 4071299 h 6858000"/>
              <a:gd name="connsiteX82" fmla="*/ 3449587 w 3911930"/>
              <a:gd name="connsiteY82" fmla="*/ 4073511 h 6858000"/>
              <a:gd name="connsiteX83" fmla="*/ 3448354 w 3911930"/>
              <a:gd name="connsiteY83" fmla="*/ 4082976 h 6858000"/>
              <a:gd name="connsiteX84" fmla="*/ 3446585 w 3911930"/>
              <a:gd name="connsiteY84" fmla="*/ 4085249 h 6858000"/>
              <a:gd name="connsiteX85" fmla="*/ 3439113 w 3911930"/>
              <a:gd name="connsiteY85" fmla="*/ 4096645 h 6858000"/>
              <a:gd name="connsiteX86" fmla="*/ 3440408 w 3911930"/>
              <a:gd name="connsiteY86" fmla="*/ 4100045 h 6858000"/>
              <a:gd name="connsiteX87" fmla="*/ 3450643 w 3911930"/>
              <a:gd name="connsiteY87" fmla="*/ 4106155 h 6858000"/>
              <a:gd name="connsiteX88" fmla="*/ 3447970 w 3911930"/>
              <a:gd name="connsiteY88" fmla="*/ 4119065 h 6858000"/>
              <a:gd name="connsiteX89" fmla="*/ 3447077 w 3911930"/>
              <a:gd name="connsiteY89" fmla="*/ 4122013 h 6858000"/>
              <a:gd name="connsiteX90" fmla="*/ 3449971 w 3911930"/>
              <a:gd name="connsiteY90" fmla="*/ 4131661 h 6858000"/>
              <a:gd name="connsiteX91" fmla="*/ 3455129 w 3911930"/>
              <a:gd name="connsiteY91" fmla="*/ 4132946 h 6858000"/>
              <a:gd name="connsiteX92" fmla="*/ 3475101 w 3911930"/>
              <a:gd name="connsiteY92" fmla="*/ 4213256 h 6858000"/>
              <a:gd name="connsiteX93" fmla="*/ 3503702 w 3911930"/>
              <a:gd name="connsiteY93" fmla="*/ 4242685 h 6858000"/>
              <a:gd name="connsiteX94" fmla="*/ 3500296 w 3911930"/>
              <a:gd name="connsiteY94" fmla="*/ 4257672 h 6858000"/>
              <a:gd name="connsiteX95" fmla="*/ 3499449 w 3911930"/>
              <a:gd name="connsiteY95" fmla="*/ 4260305 h 6858000"/>
              <a:gd name="connsiteX96" fmla="*/ 3501701 w 3911930"/>
              <a:gd name="connsiteY96" fmla="*/ 4269810 h 6858000"/>
              <a:gd name="connsiteX97" fmla="*/ 3495288 w 3911930"/>
              <a:gd name="connsiteY97" fmla="*/ 4273772 h 6858000"/>
              <a:gd name="connsiteX98" fmla="*/ 3493625 w 3911930"/>
              <a:gd name="connsiteY98" fmla="*/ 4288998 h 6858000"/>
              <a:gd name="connsiteX99" fmla="*/ 3499731 w 3911930"/>
              <a:gd name="connsiteY99" fmla="*/ 4306137 h 6858000"/>
              <a:gd name="connsiteX100" fmla="*/ 3520653 w 3911930"/>
              <a:gd name="connsiteY100" fmla="*/ 4367163 h 6858000"/>
              <a:gd name="connsiteX101" fmla="*/ 3528382 w 3911930"/>
              <a:gd name="connsiteY101" fmla="*/ 4376332 h 6858000"/>
              <a:gd name="connsiteX102" fmla="*/ 3533897 w 3911930"/>
              <a:gd name="connsiteY102" fmla="*/ 4409841 h 6858000"/>
              <a:gd name="connsiteX103" fmla="*/ 3543250 w 3911930"/>
              <a:gd name="connsiteY103" fmla="*/ 4438895 h 6858000"/>
              <a:gd name="connsiteX104" fmla="*/ 3553461 w 3911930"/>
              <a:gd name="connsiteY104" fmla="*/ 4456966 h 6858000"/>
              <a:gd name="connsiteX105" fmla="*/ 3552669 w 3911930"/>
              <a:gd name="connsiteY105" fmla="*/ 4462332 h 6858000"/>
              <a:gd name="connsiteX106" fmla="*/ 3558050 w 3911930"/>
              <a:gd name="connsiteY106" fmla="*/ 4481420 h 6858000"/>
              <a:gd name="connsiteX107" fmla="*/ 3565562 w 3911930"/>
              <a:gd name="connsiteY107" fmla="*/ 4490273 h 6858000"/>
              <a:gd name="connsiteX108" fmla="*/ 3560130 w 3911930"/>
              <a:gd name="connsiteY108" fmla="*/ 4501352 h 6858000"/>
              <a:gd name="connsiteX109" fmla="*/ 3554413 w 3911930"/>
              <a:gd name="connsiteY109" fmla="*/ 4504860 h 6858000"/>
              <a:gd name="connsiteX110" fmla="*/ 3562409 w 3911930"/>
              <a:gd name="connsiteY110" fmla="*/ 4517683 h 6858000"/>
              <a:gd name="connsiteX111" fmla="*/ 3560101 w 3911930"/>
              <a:gd name="connsiteY111" fmla="*/ 4529812 h 6858000"/>
              <a:gd name="connsiteX112" fmla="*/ 3567912 w 3911930"/>
              <a:gd name="connsiteY112" fmla="*/ 4538596 h 6858000"/>
              <a:gd name="connsiteX113" fmla="*/ 3568458 w 3911930"/>
              <a:gd name="connsiteY113" fmla="*/ 4583574 h 6858000"/>
              <a:gd name="connsiteX114" fmla="*/ 3544552 w 3911930"/>
              <a:gd name="connsiteY114" fmla="*/ 4659716 h 6858000"/>
              <a:gd name="connsiteX115" fmla="*/ 3537857 w 3911930"/>
              <a:gd name="connsiteY115" fmla="*/ 4685651 h 6858000"/>
              <a:gd name="connsiteX116" fmla="*/ 3529547 w 3911930"/>
              <a:gd name="connsiteY116" fmla="*/ 4703886 h 6858000"/>
              <a:gd name="connsiteX117" fmla="*/ 3526895 w 3911930"/>
              <a:gd name="connsiteY117" fmla="*/ 4753727 h 6858000"/>
              <a:gd name="connsiteX118" fmla="*/ 3530234 w 3911930"/>
              <a:gd name="connsiteY118" fmla="*/ 4837773 h 6858000"/>
              <a:gd name="connsiteX119" fmla="*/ 3529222 w 3911930"/>
              <a:gd name="connsiteY119" fmla="*/ 4855295 h 6858000"/>
              <a:gd name="connsiteX120" fmla="*/ 3521505 w 3911930"/>
              <a:gd name="connsiteY120" fmla="*/ 4868882 h 6858000"/>
              <a:gd name="connsiteX121" fmla="*/ 3513745 w 3911930"/>
              <a:gd name="connsiteY121" fmla="*/ 4870749 h 6858000"/>
              <a:gd name="connsiteX122" fmla="*/ 3512090 w 3911930"/>
              <a:gd name="connsiteY122" fmla="*/ 4880149 h 6858000"/>
              <a:gd name="connsiteX123" fmla="*/ 3510219 w 3911930"/>
              <a:gd name="connsiteY123" fmla="*/ 4882341 h 6858000"/>
              <a:gd name="connsiteX124" fmla="*/ 3500921 w 3911930"/>
              <a:gd name="connsiteY124" fmla="*/ 4895221 h 6858000"/>
              <a:gd name="connsiteX125" fmla="*/ 3516611 w 3911930"/>
              <a:gd name="connsiteY125" fmla="*/ 4930373 h 6858000"/>
              <a:gd name="connsiteX126" fmla="*/ 3511218 w 3911930"/>
              <a:gd name="connsiteY126" fmla="*/ 5012704 h 6858000"/>
              <a:gd name="connsiteX127" fmla="*/ 3486959 w 3911930"/>
              <a:gd name="connsiteY127" fmla="*/ 5134007 h 6858000"/>
              <a:gd name="connsiteX128" fmla="*/ 3522095 w 3911930"/>
              <a:gd name="connsiteY128" fmla="*/ 5292981 h 6858000"/>
              <a:gd name="connsiteX129" fmla="*/ 3523378 w 3911930"/>
              <a:gd name="connsiteY129" fmla="*/ 5376449 h 6858000"/>
              <a:gd name="connsiteX130" fmla="*/ 3515853 w 3911930"/>
              <a:gd name="connsiteY130" fmla="*/ 5392879 h 6858000"/>
              <a:gd name="connsiteX131" fmla="*/ 3518590 w 3911930"/>
              <a:gd name="connsiteY131" fmla="*/ 5400822 h 6858000"/>
              <a:gd name="connsiteX132" fmla="*/ 3515056 w 3911930"/>
              <a:gd name="connsiteY132" fmla="*/ 5405562 h 6858000"/>
              <a:gd name="connsiteX133" fmla="*/ 3522190 w 3911930"/>
              <a:gd name="connsiteY133" fmla="*/ 5412352 h 6858000"/>
              <a:gd name="connsiteX134" fmla="*/ 3527834 w 3911930"/>
              <a:gd name="connsiteY134" fmla="*/ 5423666 h 6858000"/>
              <a:gd name="connsiteX135" fmla="*/ 3526632 w 3911930"/>
              <a:gd name="connsiteY135" fmla="*/ 5425026 h 6858000"/>
              <a:gd name="connsiteX136" fmla="*/ 3527564 w 3911930"/>
              <a:gd name="connsiteY136" fmla="*/ 5438106 h 6858000"/>
              <a:gd name="connsiteX137" fmla="*/ 3531555 w 3911930"/>
              <a:gd name="connsiteY137" fmla="*/ 5441019 h 6858000"/>
              <a:gd name="connsiteX138" fmla="*/ 3533380 w 3911930"/>
              <a:gd name="connsiteY138" fmla="*/ 5450011 h 6858000"/>
              <a:gd name="connsiteX139" fmla="*/ 3535524 w 3911930"/>
              <a:gd name="connsiteY139" fmla="*/ 5455608 h 6858000"/>
              <a:gd name="connsiteX140" fmla="*/ 3586681 w 3911930"/>
              <a:gd name="connsiteY140" fmla="*/ 5568327 h 6858000"/>
              <a:gd name="connsiteX141" fmla="*/ 3646119 w 3911930"/>
              <a:gd name="connsiteY141" fmla="*/ 5710384 h 6858000"/>
              <a:gd name="connsiteX142" fmla="*/ 3649647 w 3911930"/>
              <a:gd name="connsiteY142" fmla="*/ 5748779 h 6858000"/>
              <a:gd name="connsiteX143" fmla="*/ 3676551 w 3911930"/>
              <a:gd name="connsiteY143" fmla="*/ 5778267 h 6858000"/>
              <a:gd name="connsiteX144" fmla="*/ 3672315 w 3911930"/>
              <a:gd name="connsiteY144" fmla="*/ 5793285 h 6858000"/>
              <a:gd name="connsiteX145" fmla="*/ 3671325 w 3911930"/>
              <a:gd name="connsiteY145" fmla="*/ 5795922 h 6858000"/>
              <a:gd name="connsiteX146" fmla="*/ 3673037 w 3911930"/>
              <a:gd name="connsiteY146" fmla="*/ 5805444 h 6858000"/>
              <a:gd name="connsiteX147" fmla="*/ 3666420 w 3911930"/>
              <a:gd name="connsiteY147" fmla="*/ 5809418 h 6858000"/>
              <a:gd name="connsiteX148" fmla="*/ 3663908 w 3911930"/>
              <a:gd name="connsiteY148" fmla="*/ 5824674 h 6858000"/>
              <a:gd name="connsiteX149" fmla="*/ 3669045 w 3911930"/>
              <a:gd name="connsiteY149" fmla="*/ 5841846 h 6858000"/>
              <a:gd name="connsiteX150" fmla="*/ 3701358 w 3911930"/>
              <a:gd name="connsiteY150" fmla="*/ 5921917 h 6858000"/>
              <a:gd name="connsiteX151" fmla="*/ 3716185 w 3911930"/>
              <a:gd name="connsiteY151" fmla="*/ 5970698 h 6858000"/>
              <a:gd name="connsiteX152" fmla="*/ 3714732 w 3911930"/>
              <a:gd name="connsiteY152" fmla="*/ 5990602 h 6858000"/>
              <a:gd name="connsiteX153" fmla="*/ 3717468 w 3911930"/>
              <a:gd name="connsiteY153" fmla="*/ 6017473 h 6858000"/>
              <a:gd name="connsiteX154" fmla="*/ 3716813 w 3911930"/>
              <a:gd name="connsiteY154" fmla="*/ 6065962 h 6858000"/>
              <a:gd name="connsiteX155" fmla="*/ 3725468 w 3911930"/>
              <a:gd name="connsiteY155" fmla="*/ 6129258 h 6858000"/>
              <a:gd name="connsiteX156" fmla="*/ 3762009 w 3911930"/>
              <a:gd name="connsiteY156" fmla="*/ 6169490 h 6858000"/>
              <a:gd name="connsiteX157" fmla="*/ 3757871 w 3911930"/>
              <a:gd name="connsiteY157" fmla="*/ 6174474 h 6858000"/>
              <a:gd name="connsiteX158" fmla="*/ 3768344 w 3911930"/>
              <a:gd name="connsiteY158" fmla="*/ 6205103 h 6858000"/>
              <a:gd name="connsiteX159" fmla="*/ 3841437 w 3911930"/>
              <a:gd name="connsiteY159" fmla="*/ 6305143 h 6858000"/>
              <a:gd name="connsiteX160" fmla="*/ 3860896 w 3911930"/>
              <a:gd name="connsiteY160" fmla="*/ 6365201 h 6858000"/>
              <a:gd name="connsiteX161" fmla="*/ 3861931 w 3911930"/>
              <a:gd name="connsiteY161" fmla="*/ 6387686 h 6858000"/>
              <a:gd name="connsiteX162" fmla="*/ 3864030 w 3911930"/>
              <a:gd name="connsiteY162" fmla="*/ 6425287 h 6858000"/>
              <a:gd name="connsiteX163" fmla="*/ 3851144 w 3911930"/>
              <a:gd name="connsiteY163" fmla="*/ 6456271 h 6858000"/>
              <a:gd name="connsiteX164" fmla="*/ 3858628 w 3911930"/>
              <a:gd name="connsiteY164" fmla="*/ 6486571 h 6858000"/>
              <a:gd name="connsiteX165" fmla="*/ 3879064 w 3911930"/>
              <a:gd name="connsiteY165" fmla="*/ 6489882 h 6858000"/>
              <a:gd name="connsiteX166" fmla="*/ 3881893 w 3911930"/>
              <a:gd name="connsiteY166" fmla="*/ 6574910 h 6858000"/>
              <a:gd name="connsiteX167" fmla="*/ 3896578 w 3911930"/>
              <a:gd name="connsiteY167" fmla="*/ 6683001 h 6858000"/>
              <a:gd name="connsiteX168" fmla="*/ 3901943 w 3911930"/>
              <a:gd name="connsiteY168" fmla="*/ 6763331 h 6858000"/>
              <a:gd name="connsiteX169" fmla="*/ 3882556 w 3911930"/>
              <a:gd name="connsiteY169" fmla="*/ 6815408 h 6858000"/>
              <a:gd name="connsiteX170" fmla="*/ 3883725 w 3911930"/>
              <a:gd name="connsiteY170" fmla="*/ 6843863 h 6858000"/>
              <a:gd name="connsiteX171" fmla="*/ 3883034 w 3911930"/>
              <a:gd name="connsiteY171" fmla="*/ 6858000 h 6858000"/>
              <a:gd name="connsiteX172" fmla="*/ 0 w 391193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911930" h="6858000">
                <a:moveTo>
                  <a:pt x="0" y="0"/>
                </a:moveTo>
                <a:lnTo>
                  <a:pt x="1102136" y="0"/>
                </a:lnTo>
                <a:lnTo>
                  <a:pt x="1116562" y="6576"/>
                </a:lnTo>
                <a:cubicBezTo>
                  <a:pt x="1145356" y="-5557"/>
                  <a:pt x="1145499" y="34287"/>
                  <a:pt x="1168011" y="32097"/>
                </a:cubicBezTo>
                <a:cubicBezTo>
                  <a:pt x="1181512" y="52152"/>
                  <a:pt x="1193683" y="149861"/>
                  <a:pt x="1234521" y="157539"/>
                </a:cubicBezTo>
                <a:cubicBezTo>
                  <a:pt x="1269042" y="196429"/>
                  <a:pt x="1241096" y="270448"/>
                  <a:pt x="1249824" y="288336"/>
                </a:cubicBezTo>
                <a:cubicBezTo>
                  <a:pt x="1360682" y="456262"/>
                  <a:pt x="1350691" y="358203"/>
                  <a:pt x="1413083" y="419140"/>
                </a:cubicBezTo>
                <a:lnTo>
                  <a:pt x="1414695" y="421273"/>
                </a:lnTo>
                <a:lnTo>
                  <a:pt x="1579457" y="531517"/>
                </a:lnTo>
                <a:cubicBezTo>
                  <a:pt x="1673215" y="666299"/>
                  <a:pt x="1744945" y="671088"/>
                  <a:pt x="1799438" y="753715"/>
                </a:cubicBezTo>
                <a:cubicBezTo>
                  <a:pt x="1853932" y="836343"/>
                  <a:pt x="1851913" y="966767"/>
                  <a:pt x="1906418" y="1027281"/>
                </a:cubicBezTo>
                <a:lnTo>
                  <a:pt x="1993121" y="1148547"/>
                </a:lnTo>
                <a:cubicBezTo>
                  <a:pt x="1995855" y="1163191"/>
                  <a:pt x="2006208" y="1241468"/>
                  <a:pt x="2022086" y="1250358"/>
                </a:cubicBezTo>
                <a:cubicBezTo>
                  <a:pt x="2001291" y="1279789"/>
                  <a:pt x="2025450" y="1265954"/>
                  <a:pt x="2037442" y="1281973"/>
                </a:cubicBezTo>
                <a:cubicBezTo>
                  <a:pt x="2049299" y="1294066"/>
                  <a:pt x="2050353" y="1266645"/>
                  <a:pt x="2057749" y="1279462"/>
                </a:cubicBezTo>
                <a:cubicBezTo>
                  <a:pt x="2056028" y="1295554"/>
                  <a:pt x="2080145" y="1289296"/>
                  <a:pt x="2076916" y="1306359"/>
                </a:cubicBezTo>
                <a:cubicBezTo>
                  <a:pt x="2056979" y="1306956"/>
                  <a:pt x="2093073" y="1334875"/>
                  <a:pt x="2077448" y="1339577"/>
                </a:cubicBezTo>
                <a:cubicBezTo>
                  <a:pt x="2105838" y="1346944"/>
                  <a:pt x="2080264" y="1359764"/>
                  <a:pt x="2094559" y="1374954"/>
                </a:cubicBezTo>
                <a:cubicBezTo>
                  <a:pt x="2106649" y="1380882"/>
                  <a:pt x="2110592" y="1386252"/>
                  <a:pt x="2104586" y="1396174"/>
                </a:cubicBezTo>
                <a:cubicBezTo>
                  <a:pt x="2162550" y="1422958"/>
                  <a:pt x="2115953" y="1417802"/>
                  <a:pt x="2146872" y="1448205"/>
                </a:cubicBezTo>
                <a:cubicBezTo>
                  <a:pt x="2176606" y="1473695"/>
                  <a:pt x="2202015" y="1504484"/>
                  <a:pt x="2255070" y="1523574"/>
                </a:cubicBezTo>
                <a:cubicBezTo>
                  <a:pt x="2268884" y="1526148"/>
                  <a:pt x="2278768" y="1537961"/>
                  <a:pt x="2277146" y="1549959"/>
                </a:cubicBezTo>
                <a:cubicBezTo>
                  <a:pt x="2276866" y="1552024"/>
                  <a:pt x="2276247" y="1554016"/>
                  <a:pt x="2275311" y="1555875"/>
                </a:cubicBezTo>
                <a:cubicBezTo>
                  <a:pt x="2311452" y="1566161"/>
                  <a:pt x="2302686" y="1581140"/>
                  <a:pt x="2325460" y="1584198"/>
                </a:cubicBezTo>
                <a:cubicBezTo>
                  <a:pt x="2346500" y="1610804"/>
                  <a:pt x="2338829" y="1639168"/>
                  <a:pt x="2359019" y="1642332"/>
                </a:cubicBezTo>
                <a:cubicBezTo>
                  <a:pt x="2364851" y="1657338"/>
                  <a:pt x="2354967" y="1682920"/>
                  <a:pt x="2377962" y="1688890"/>
                </a:cubicBezTo>
                <a:cubicBezTo>
                  <a:pt x="2364069" y="1694558"/>
                  <a:pt x="2396975" y="1702580"/>
                  <a:pt x="2391339" y="1713831"/>
                </a:cubicBezTo>
                <a:cubicBezTo>
                  <a:pt x="2385764" y="1722240"/>
                  <a:pt x="2394447" y="1726637"/>
                  <a:pt x="2398019" y="1733270"/>
                </a:cubicBezTo>
                <a:cubicBezTo>
                  <a:pt x="2395281" y="1743715"/>
                  <a:pt x="2419671" y="1770153"/>
                  <a:pt x="2431451" y="1775805"/>
                </a:cubicBezTo>
                <a:cubicBezTo>
                  <a:pt x="2468841" y="1787197"/>
                  <a:pt x="2464585" y="1833504"/>
                  <a:pt x="2493739" y="1843408"/>
                </a:cubicBezTo>
                <a:cubicBezTo>
                  <a:pt x="2499415" y="1848124"/>
                  <a:pt x="2503062" y="1853174"/>
                  <a:pt x="2505432" y="1858404"/>
                </a:cubicBezTo>
                <a:lnTo>
                  <a:pt x="2509253" y="1873693"/>
                </a:lnTo>
                <a:lnTo>
                  <a:pt x="2504712" y="1879330"/>
                </a:lnTo>
                <a:lnTo>
                  <a:pt x="2510142" y="1887965"/>
                </a:lnTo>
                <a:lnTo>
                  <a:pt x="2510286" y="1890763"/>
                </a:lnTo>
                <a:cubicBezTo>
                  <a:pt x="2510528" y="1896114"/>
                  <a:pt x="2510987" y="1901346"/>
                  <a:pt x="2512408" y="1906303"/>
                </a:cubicBezTo>
                <a:cubicBezTo>
                  <a:pt x="2541477" y="1892704"/>
                  <a:pt x="2529290" y="1946227"/>
                  <a:pt x="2549279" y="1927029"/>
                </a:cubicBezTo>
                <a:cubicBezTo>
                  <a:pt x="2562141" y="1951902"/>
                  <a:pt x="2577789" y="1927102"/>
                  <a:pt x="2568037" y="1962771"/>
                </a:cubicBezTo>
                <a:cubicBezTo>
                  <a:pt x="2610907" y="1996147"/>
                  <a:pt x="2627846" y="2060345"/>
                  <a:pt x="2680502" y="2082121"/>
                </a:cubicBezTo>
                <a:cubicBezTo>
                  <a:pt x="2709694" y="2115808"/>
                  <a:pt x="2721097" y="2145404"/>
                  <a:pt x="2743190" y="2164892"/>
                </a:cubicBezTo>
                <a:lnTo>
                  <a:pt x="2794909" y="2276195"/>
                </a:lnTo>
                <a:cubicBezTo>
                  <a:pt x="2833433" y="2324997"/>
                  <a:pt x="2899579" y="2401452"/>
                  <a:pt x="2933495" y="2457699"/>
                </a:cubicBezTo>
                <a:lnTo>
                  <a:pt x="3016563" y="2536535"/>
                </a:lnTo>
                <a:cubicBezTo>
                  <a:pt x="3027716" y="2563749"/>
                  <a:pt x="3013158" y="2586251"/>
                  <a:pt x="3039203" y="2607702"/>
                </a:cubicBezTo>
                <a:cubicBezTo>
                  <a:pt x="3049552" y="2633205"/>
                  <a:pt x="3049678" y="2657308"/>
                  <a:pt x="3065460" y="2677285"/>
                </a:cubicBezTo>
                <a:cubicBezTo>
                  <a:pt x="3061964" y="2687666"/>
                  <a:pt x="3062572" y="2696560"/>
                  <a:pt x="3076831" y="2702052"/>
                </a:cubicBezTo>
                <a:cubicBezTo>
                  <a:pt x="3083382" y="2726562"/>
                  <a:pt x="3070368" y="2735836"/>
                  <a:pt x="3088882" y="2748080"/>
                </a:cubicBezTo>
                <a:cubicBezTo>
                  <a:pt x="3069559" y="2767115"/>
                  <a:pt x="3079451" y="2765715"/>
                  <a:pt x="3089305" y="2770328"/>
                </a:cubicBezTo>
                <a:lnTo>
                  <a:pt x="3090198" y="2771102"/>
                </a:lnTo>
                <a:cubicBezTo>
                  <a:pt x="3089265" y="2771982"/>
                  <a:pt x="3088334" y="2772862"/>
                  <a:pt x="3087402" y="2773742"/>
                </a:cubicBezTo>
                <a:lnTo>
                  <a:pt x="3087359" y="2777882"/>
                </a:lnTo>
                <a:lnTo>
                  <a:pt x="3092838" y="2787915"/>
                </a:lnTo>
                <a:lnTo>
                  <a:pt x="3095820" y="2791475"/>
                </a:lnTo>
                <a:cubicBezTo>
                  <a:pt x="3097533" y="2794007"/>
                  <a:pt x="3098228" y="2795789"/>
                  <a:pt x="3098222" y="2797134"/>
                </a:cubicBezTo>
                <a:cubicBezTo>
                  <a:pt x="3098144" y="2797204"/>
                  <a:pt x="3098066" y="2797272"/>
                  <a:pt x="3097988" y="2797342"/>
                </a:cubicBezTo>
                <a:lnTo>
                  <a:pt x="3100812" y="2802512"/>
                </a:lnTo>
                <a:cubicBezTo>
                  <a:pt x="3106251" y="2811083"/>
                  <a:pt x="3112177" y="2819277"/>
                  <a:pt x="3118340" y="2826959"/>
                </a:cubicBezTo>
                <a:cubicBezTo>
                  <a:pt x="3104914" y="2837717"/>
                  <a:pt x="3137453" y="2863865"/>
                  <a:pt x="3105041" y="2867605"/>
                </a:cubicBezTo>
                <a:cubicBezTo>
                  <a:pt x="3112436" y="2878178"/>
                  <a:pt x="3128196" y="2881987"/>
                  <a:pt x="3106265" y="2882876"/>
                </a:cubicBezTo>
                <a:cubicBezTo>
                  <a:pt x="3108117" y="2886490"/>
                  <a:pt x="3107362" y="2889150"/>
                  <a:pt x="3105352" y="2891390"/>
                </a:cubicBezTo>
                <a:cubicBezTo>
                  <a:pt x="3104996" y="2891643"/>
                  <a:pt x="3104640" y="2891899"/>
                  <a:pt x="3104283" y="2892152"/>
                </a:cubicBezTo>
                <a:lnTo>
                  <a:pt x="3121233" y="2915554"/>
                </a:lnTo>
                <a:lnTo>
                  <a:pt x="3121120" y="2919202"/>
                </a:lnTo>
                <a:lnTo>
                  <a:pt x="3135195" y="2933764"/>
                </a:lnTo>
                <a:lnTo>
                  <a:pt x="3140851" y="2941657"/>
                </a:lnTo>
                <a:lnTo>
                  <a:pt x="3145776" y="2943125"/>
                </a:lnTo>
                <a:cubicBezTo>
                  <a:pt x="3149248" y="2945134"/>
                  <a:pt x="3151842" y="2948559"/>
                  <a:pt x="3152438" y="2955162"/>
                </a:cubicBezTo>
                <a:lnTo>
                  <a:pt x="3151949" y="2956832"/>
                </a:lnTo>
                <a:lnTo>
                  <a:pt x="3162110" y="2965689"/>
                </a:lnTo>
                <a:cubicBezTo>
                  <a:pt x="3166195" y="2968355"/>
                  <a:pt x="3170846" y="2970481"/>
                  <a:pt x="3176268" y="2971822"/>
                </a:cubicBezTo>
                <a:cubicBezTo>
                  <a:pt x="3167568" y="3011884"/>
                  <a:pt x="3203188" y="3039660"/>
                  <a:pt x="3215263" y="3078225"/>
                </a:cubicBezTo>
                <a:cubicBezTo>
                  <a:pt x="3192982" y="3096725"/>
                  <a:pt x="3228385" y="3132144"/>
                  <a:pt x="3264180" y="3149203"/>
                </a:cubicBezTo>
                <a:lnTo>
                  <a:pt x="3266796" y="3149949"/>
                </a:lnTo>
                <a:lnTo>
                  <a:pt x="3324951" y="3364269"/>
                </a:lnTo>
                <a:cubicBezTo>
                  <a:pt x="3377602" y="3433632"/>
                  <a:pt x="3321373" y="3413214"/>
                  <a:pt x="3374024" y="3558777"/>
                </a:cubicBezTo>
                <a:cubicBezTo>
                  <a:pt x="3398346" y="3641617"/>
                  <a:pt x="3450523" y="3677550"/>
                  <a:pt x="3458183" y="3740660"/>
                </a:cubicBezTo>
                <a:cubicBezTo>
                  <a:pt x="3442562" y="3738307"/>
                  <a:pt x="3477748" y="3881422"/>
                  <a:pt x="3465360" y="3887518"/>
                </a:cubicBezTo>
                <a:cubicBezTo>
                  <a:pt x="3454942" y="3891408"/>
                  <a:pt x="3459335" y="3899129"/>
                  <a:pt x="3457877" y="3906107"/>
                </a:cubicBezTo>
                <a:cubicBezTo>
                  <a:pt x="3448491" y="3912992"/>
                  <a:pt x="3451298" y="3945787"/>
                  <a:pt x="3457467" y="3956017"/>
                </a:cubicBezTo>
                <a:cubicBezTo>
                  <a:pt x="3481476" y="3983336"/>
                  <a:pt x="3446546" y="4017722"/>
                  <a:pt x="3464577" y="4039830"/>
                </a:cubicBezTo>
                <a:cubicBezTo>
                  <a:pt x="3466200" y="4046329"/>
                  <a:pt x="3465881" y="4052097"/>
                  <a:pt x="3464354" y="4057379"/>
                </a:cubicBezTo>
                <a:lnTo>
                  <a:pt x="3457255" y="4071299"/>
                </a:lnTo>
                <a:lnTo>
                  <a:pt x="3449587" y="4073511"/>
                </a:lnTo>
                <a:lnTo>
                  <a:pt x="3448354" y="4082976"/>
                </a:lnTo>
                <a:lnTo>
                  <a:pt x="3446585" y="4085249"/>
                </a:lnTo>
                <a:lnTo>
                  <a:pt x="3439113" y="4096645"/>
                </a:lnTo>
                <a:lnTo>
                  <a:pt x="3440408" y="4100045"/>
                </a:lnTo>
                <a:lnTo>
                  <a:pt x="3450643" y="4106155"/>
                </a:lnTo>
                <a:cubicBezTo>
                  <a:pt x="3451509" y="4109964"/>
                  <a:pt x="3449801" y="4114653"/>
                  <a:pt x="3447970" y="4119065"/>
                </a:cubicBezTo>
                <a:lnTo>
                  <a:pt x="3447077" y="4122013"/>
                </a:lnTo>
                <a:lnTo>
                  <a:pt x="3449971" y="4131661"/>
                </a:lnTo>
                <a:lnTo>
                  <a:pt x="3455129" y="4132946"/>
                </a:lnTo>
                <a:cubicBezTo>
                  <a:pt x="3459317" y="4146545"/>
                  <a:pt x="3467006" y="4194967"/>
                  <a:pt x="3475101" y="4213256"/>
                </a:cubicBezTo>
                <a:cubicBezTo>
                  <a:pt x="3501328" y="4201013"/>
                  <a:pt x="3470602" y="4247220"/>
                  <a:pt x="3503702" y="4242685"/>
                </a:cubicBezTo>
                <a:cubicBezTo>
                  <a:pt x="3503339" y="4247673"/>
                  <a:pt x="3501946" y="4252646"/>
                  <a:pt x="3500296" y="4257672"/>
                </a:cubicBezTo>
                <a:lnTo>
                  <a:pt x="3499449" y="4260305"/>
                </a:lnTo>
                <a:lnTo>
                  <a:pt x="3501701" y="4269810"/>
                </a:lnTo>
                <a:lnTo>
                  <a:pt x="3495288" y="4273772"/>
                </a:lnTo>
                <a:lnTo>
                  <a:pt x="3493625" y="4288998"/>
                </a:lnTo>
                <a:cubicBezTo>
                  <a:pt x="3494091" y="4294503"/>
                  <a:pt x="3495865" y="4300195"/>
                  <a:pt x="3499731" y="4306137"/>
                </a:cubicBezTo>
                <a:cubicBezTo>
                  <a:pt x="3518409" y="4319087"/>
                  <a:pt x="3511572" y="4345792"/>
                  <a:pt x="3520653" y="4367163"/>
                </a:cubicBezTo>
                <a:lnTo>
                  <a:pt x="3528382" y="4376332"/>
                </a:lnTo>
                <a:lnTo>
                  <a:pt x="3533897" y="4409841"/>
                </a:lnTo>
                <a:cubicBezTo>
                  <a:pt x="3536069" y="4419270"/>
                  <a:pt x="3538988" y="4428935"/>
                  <a:pt x="3543250" y="4438895"/>
                </a:cubicBezTo>
                <a:lnTo>
                  <a:pt x="3553461" y="4456966"/>
                </a:lnTo>
                <a:lnTo>
                  <a:pt x="3552669" y="4462332"/>
                </a:lnTo>
                <a:cubicBezTo>
                  <a:pt x="3556172" y="4470794"/>
                  <a:pt x="3569696" y="4480372"/>
                  <a:pt x="3558050" y="4481420"/>
                </a:cubicBezTo>
                <a:lnTo>
                  <a:pt x="3565562" y="4490273"/>
                </a:lnTo>
                <a:lnTo>
                  <a:pt x="3560130" y="4501352"/>
                </a:lnTo>
                <a:cubicBezTo>
                  <a:pt x="3558431" y="4502766"/>
                  <a:pt x="3556504" y="4503948"/>
                  <a:pt x="3554413" y="4504860"/>
                </a:cubicBezTo>
                <a:lnTo>
                  <a:pt x="3562409" y="4517683"/>
                </a:lnTo>
                <a:lnTo>
                  <a:pt x="3560101" y="4529812"/>
                </a:lnTo>
                <a:lnTo>
                  <a:pt x="3567912" y="4538596"/>
                </a:lnTo>
                <a:lnTo>
                  <a:pt x="3568458" y="4583574"/>
                </a:lnTo>
                <a:lnTo>
                  <a:pt x="3544552" y="4659716"/>
                </a:lnTo>
                <a:cubicBezTo>
                  <a:pt x="3529053" y="4656666"/>
                  <a:pt x="3550507" y="4680114"/>
                  <a:pt x="3537857" y="4685651"/>
                </a:cubicBezTo>
                <a:cubicBezTo>
                  <a:pt x="3527274" y="4689071"/>
                  <a:pt x="3531317" y="4696980"/>
                  <a:pt x="3529547" y="4703886"/>
                </a:cubicBezTo>
                <a:cubicBezTo>
                  <a:pt x="3519861" y="4710342"/>
                  <a:pt x="3521192" y="4743230"/>
                  <a:pt x="3526895" y="4753727"/>
                </a:cubicBezTo>
                <a:cubicBezTo>
                  <a:pt x="3549653" y="4782092"/>
                  <a:pt x="3513213" y="4814881"/>
                  <a:pt x="3530234" y="4837773"/>
                </a:cubicBezTo>
                <a:cubicBezTo>
                  <a:pt x="3531563" y="4844338"/>
                  <a:pt x="3530985" y="4850086"/>
                  <a:pt x="3529222" y="4855295"/>
                </a:cubicBezTo>
                <a:lnTo>
                  <a:pt x="3521505" y="4868882"/>
                </a:lnTo>
                <a:lnTo>
                  <a:pt x="3513745" y="4870749"/>
                </a:lnTo>
                <a:lnTo>
                  <a:pt x="3512090" y="4880149"/>
                </a:lnTo>
                <a:lnTo>
                  <a:pt x="3510219" y="4882341"/>
                </a:lnTo>
                <a:cubicBezTo>
                  <a:pt x="3506614" y="4886518"/>
                  <a:pt x="3503273" y="4890719"/>
                  <a:pt x="3500921" y="4895221"/>
                </a:cubicBezTo>
                <a:cubicBezTo>
                  <a:pt x="3534583" y="4900285"/>
                  <a:pt x="3486464" y="4934344"/>
                  <a:pt x="3516611" y="4930373"/>
                </a:cubicBezTo>
                <a:cubicBezTo>
                  <a:pt x="3509544" y="4955987"/>
                  <a:pt x="3544633" y="4990868"/>
                  <a:pt x="3511218" y="5012704"/>
                </a:cubicBezTo>
                <a:cubicBezTo>
                  <a:pt x="3506276" y="5046643"/>
                  <a:pt x="3484389" y="5079731"/>
                  <a:pt x="3486959" y="5134007"/>
                </a:cubicBezTo>
                <a:cubicBezTo>
                  <a:pt x="3488201" y="5163333"/>
                  <a:pt x="3516025" y="5252574"/>
                  <a:pt x="3522095" y="5292981"/>
                </a:cubicBezTo>
                <a:cubicBezTo>
                  <a:pt x="3517778" y="5322186"/>
                  <a:pt x="3528648" y="5350115"/>
                  <a:pt x="3523378" y="5376449"/>
                </a:cubicBezTo>
                <a:lnTo>
                  <a:pt x="3515853" y="5392879"/>
                </a:lnTo>
                <a:lnTo>
                  <a:pt x="3518590" y="5400822"/>
                </a:lnTo>
                <a:lnTo>
                  <a:pt x="3515056" y="5405562"/>
                </a:lnTo>
                <a:lnTo>
                  <a:pt x="3522190" y="5412352"/>
                </a:lnTo>
                <a:lnTo>
                  <a:pt x="3527834" y="5423666"/>
                </a:lnTo>
                <a:lnTo>
                  <a:pt x="3526632" y="5425026"/>
                </a:lnTo>
                <a:cubicBezTo>
                  <a:pt x="3524258" y="5431222"/>
                  <a:pt x="3525183" y="5435167"/>
                  <a:pt x="3527564" y="5438106"/>
                </a:cubicBezTo>
                <a:lnTo>
                  <a:pt x="3531555" y="5441019"/>
                </a:lnTo>
                <a:lnTo>
                  <a:pt x="3533380" y="5450011"/>
                </a:lnTo>
                <a:lnTo>
                  <a:pt x="3535524" y="5455608"/>
                </a:lnTo>
                <a:lnTo>
                  <a:pt x="3586681" y="5568327"/>
                </a:lnTo>
                <a:cubicBezTo>
                  <a:pt x="3628262" y="5603175"/>
                  <a:pt x="3618572" y="5667483"/>
                  <a:pt x="3646119" y="5710384"/>
                </a:cubicBezTo>
                <a:cubicBezTo>
                  <a:pt x="3622406" y="5740787"/>
                  <a:pt x="3647374" y="5722113"/>
                  <a:pt x="3649647" y="5748779"/>
                </a:cubicBezTo>
                <a:cubicBezTo>
                  <a:pt x="3676506" y="5736511"/>
                  <a:pt x="3643265" y="5782813"/>
                  <a:pt x="3676551" y="5778267"/>
                </a:cubicBezTo>
                <a:cubicBezTo>
                  <a:pt x="3675912" y="5783265"/>
                  <a:pt x="3674241" y="5788247"/>
                  <a:pt x="3672315" y="5793285"/>
                </a:cubicBezTo>
                <a:lnTo>
                  <a:pt x="3671325" y="5795922"/>
                </a:lnTo>
                <a:lnTo>
                  <a:pt x="3673037" y="5805444"/>
                </a:lnTo>
                <a:lnTo>
                  <a:pt x="3666420" y="5809418"/>
                </a:lnTo>
                <a:lnTo>
                  <a:pt x="3663908" y="5824674"/>
                </a:lnTo>
                <a:cubicBezTo>
                  <a:pt x="3664066" y="5830187"/>
                  <a:pt x="3665519" y="5835891"/>
                  <a:pt x="3669045" y="5841846"/>
                </a:cubicBezTo>
                <a:cubicBezTo>
                  <a:pt x="3692937" y="5859142"/>
                  <a:pt x="3670192" y="5900949"/>
                  <a:pt x="3701358" y="5921917"/>
                </a:cubicBezTo>
                <a:cubicBezTo>
                  <a:pt x="3710345" y="5930438"/>
                  <a:pt x="3723014" y="5961761"/>
                  <a:pt x="3716185" y="5970698"/>
                </a:cubicBezTo>
                <a:cubicBezTo>
                  <a:pt x="3716924" y="5977849"/>
                  <a:pt x="3723456" y="5984342"/>
                  <a:pt x="3714732" y="5990602"/>
                </a:cubicBezTo>
                <a:cubicBezTo>
                  <a:pt x="3704805" y="5999478"/>
                  <a:pt x="3733042" y="6016071"/>
                  <a:pt x="3717468" y="6017473"/>
                </a:cubicBezTo>
                <a:cubicBezTo>
                  <a:pt x="3737055" y="6029408"/>
                  <a:pt x="3717285" y="6050409"/>
                  <a:pt x="3716813" y="6065962"/>
                </a:cubicBezTo>
                <a:cubicBezTo>
                  <a:pt x="3734846" y="6074510"/>
                  <a:pt x="3716071" y="6098707"/>
                  <a:pt x="3725468" y="6129258"/>
                </a:cubicBezTo>
                <a:cubicBezTo>
                  <a:pt x="3746016" y="6138426"/>
                  <a:pt x="3731591" y="6149895"/>
                  <a:pt x="3762009" y="6169490"/>
                </a:cubicBezTo>
                <a:cubicBezTo>
                  <a:pt x="3760365" y="6170956"/>
                  <a:pt x="3758971" y="6172634"/>
                  <a:pt x="3757871" y="6174474"/>
                </a:cubicBezTo>
                <a:cubicBezTo>
                  <a:pt x="3751478" y="6185163"/>
                  <a:pt x="3756167" y="6198873"/>
                  <a:pt x="3768344" y="6205103"/>
                </a:cubicBezTo>
                <a:cubicBezTo>
                  <a:pt x="3811389" y="6237571"/>
                  <a:pt x="3823277" y="6273218"/>
                  <a:pt x="3841437" y="6305143"/>
                </a:cubicBezTo>
                <a:cubicBezTo>
                  <a:pt x="3858750" y="6341961"/>
                  <a:pt x="3816260" y="6324225"/>
                  <a:pt x="3860896" y="6365201"/>
                </a:cubicBezTo>
                <a:cubicBezTo>
                  <a:pt x="3851154" y="6372744"/>
                  <a:pt x="3852756" y="6378823"/>
                  <a:pt x="3861931" y="6387686"/>
                </a:cubicBezTo>
                <a:cubicBezTo>
                  <a:pt x="3869479" y="6405761"/>
                  <a:pt x="3839849" y="6410555"/>
                  <a:pt x="3864030" y="6425287"/>
                </a:cubicBezTo>
                <a:cubicBezTo>
                  <a:pt x="3847191" y="6425308"/>
                  <a:pt x="3870453" y="6461256"/>
                  <a:pt x="3851144" y="6456271"/>
                </a:cubicBezTo>
                <a:cubicBezTo>
                  <a:pt x="3841173" y="6471214"/>
                  <a:pt x="3866766" y="6472108"/>
                  <a:pt x="3858628" y="6486571"/>
                </a:cubicBezTo>
                <a:cubicBezTo>
                  <a:pt x="3860535" y="6500524"/>
                  <a:pt x="3872601" y="6475359"/>
                  <a:pt x="3879064" y="6489882"/>
                </a:cubicBezTo>
                <a:cubicBezTo>
                  <a:pt x="3882941" y="6504606"/>
                  <a:pt x="3880531" y="6555957"/>
                  <a:pt x="3881893" y="6574910"/>
                </a:cubicBezTo>
                <a:cubicBezTo>
                  <a:pt x="3884811" y="6607096"/>
                  <a:pt x="3893235" y="6651597"/>
                  <a:pt x="3896578" y="6683001"/>
                </a:cubicBezTo>
                <a:cubicBezTo>
                  <a:pt x="3917322" y="6711248"/>
                  <a:pt x="3897408" y="6732089"/>
                  <a:pt x="3901943" y="6763331"/>
                </a:cubicBezTo>
                <a:cubicBezTo>
                  <a:pt x="3935411" y="6788212"/>
                  <a:pt x="3873260" y="6790251"/>
                  <a:pt x="3882556" y="6815408"/>
                </a:cubicBezTo>
                <a:cubicBezTo>
                  <a:pt x="3905323" y="6839622"/>
                  <a:pt x="3889639" y="6833361"/>
                  <a:pt x="3883725" y="6843863"/>
                </a:cubicBezTo>
                <a:lnTo>
                  <a:pt x="3883034" y="6858000"/>
                </a:lnTo>
                <a:lnTo>
                  <a:pt x="0"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B694F0D0-C14E-4411-85CD-ED0D5AA67ABE}"/>
              </a:ext>
            </a:extLst>
          </p:cNvPr>
          <p:cNvSpPr>
            <a:spLocks noGrp="1"/>
          </p:cNvSpPr>
          <p:nvPr>
            <p:ph type="ctrTitle"/>
          </p:nvPr>
        </p:nvSpPr>
        <p:spPr>
          <a:xfrm>
            <a:off x="-337829" y="1582480"/>
            <a:ext cx="4327594" cy="2575571"/>
          </a:xfrm>
        </p:spPr>
        <p:txBody>
          <a:bodyPr>
            <a:normAutofit/>
          </a:bodyPr>
          <a:lstStyle/>
          <a:p>
            <a:r>
              <a:rPr lang="nl-NL" sz="1600" dirty="0"/>
              <a:t>Actieonderzoek</a:t>
            </a:r>
            <a:r>
              <a:rPr lang="nl-NL" sz="1800" dirty="0"/>
              <a:t>   </a:t>
            </a:r>
          </a:p>
        </p:txBody>
      </p:sp>
      <p:sp>
        <p:nvSpPr>
          <p:cNvPr id="3" name="Ondertitel 2">
            <a:extLst>
              <a:ext uri="{FF2B5EF4-FFF2-40B4-BE49-F238E27FC236}">
                <a16:creationId xmlns:a16="http://schemas.microsoft.com/office/drawing/2014/main" id="{42EE80EA-1529-4387-BDCB-C92AC3EA38CE}"/>
              </a:ext>
            </a:extLst>
          </p:cNvPr>
          <p:cNvSpPr>
            <a:spLocks noGrp="1"/>
          </p:cNvSpPr>
          <p:nvPr>
            <p:ph type="subTitle" idx="1"/>
          </p:nvPr>
        </p:nvSpPr>
        <p:spPr>
          <a:xfrm>
            <a:off x="116494" y="4514850"/>
            <a:ext cx="3418948" cy="1812565"/>
          </a:xfrm>
        </p:spPr>
        <p:txBody>
          <a:bodyPr>
            <a:normAutofit fontScale="92500" lnSpcReduction="10000"/>
          </a:bodyPr>
          <a:lstStyle/>
          <a:p>
            <a:r>
              <a:rPr lang="nl-NL" dirty="0"/>
              <a:t>Kenniskring </a:t>
            </a:r>
            <a:br>
              <a:rPr lang="nl-NL" dirty="0"/>
            </a:br>
            <a:r>
              <a:rPr lang="nl-NL" dirty="0"/>
              <a:t>8 september 2021 </a:t>
            </a:r>
            <a:br>
              <a:rPr lang="nl-NL" dirty="0"/>
            </a:br>
            <a:r>
              <a:rPr lang="nl-NL" dirty="0"/>
              <a:t>Den Bosch </a:t>
            </a:r>
          </a:p>
          <a:p>
            <a:br>
              <a:rPr lang="nl-NL" dirty="0"/>
            </a:br>
            <a:r>
              <a:rPr lang="nl-NL" dirty="0"/>
              <a:t>Angel Fernando </a:t>
            </a:r>
            <a:br>
              <a:rPr lang="nl-NL" dirty="0"/>
            </a:br>
            <a:r>
              <a:rPr lang="nl-NL" dirty="0"/>
              <a:t>Randa Kassem </a:t>
            </a:r>
          </a:p>
        </p:txBody>
      </p:sp>
    </p:spTree>
    <p:extLst>
      <p:ext uri="{BB962C8B-B14F-4D97-AF65-F5344CB8AC3E}">
        <p14:creationId xmlns:p14="http://schemas.microsoft.com/office/powerpoint/2010/main" val="218319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E0A9A-3B7A-4B44-97E5-772CF5A82177}"/>
              </a:ext>
            </a:extLst>
          </p:cNvPr>
          <p:cNvSpPr>
            <a:spLocks noGrp="1"/>
          </p:cNvSpPr>
          <p:nvPr>
            <p:ph type="title"/>
          </p:nvPr>
        </p:nvSpPr>
        <p:spPr>
          <a:xfrm>
            <a:off x="1041354" y="316638"/>
            <a:ext cx="9810604" cy="1216024"/>
          </a:xfrm>
        </p:spPr>
        <p:txBody>
          <a:bodyPr/>
          <a:lstStyle/>
          <a:p>
            <a:r>
              <a:rPr lang="nl-NL" dirty="0"/>
              <a:t>Hoofdthema’s </a:t>
            </a:r>
            <a:r>
              <a:rPr lang="nl-NL" dirty="0">
                <a:latin typeface="Century Gothic" panose="020B0502020202020204" pitchFamily="34" charset="0"/>
              </a:rPr>
              <a:t>→ SubThema’s </a:t>
            </a:r>
            <a:endParaRPr lang="nl-NL" dirty="0"/>
          </a:p>
        </p:txBody>
      </p:sp>
      <p:pic>
        <p:nvPicPr>
          <p:cNvPr id="5" name="Tijdelijke aanduiding voor inhoud 4">
            <a:extLst>
              <a:ext uri="{FF2B5EF4-FFF2-40B4-BE49-F238E27FC236}">
                <a16:creationId xmlns:a16="http://schemas.microsoft.com/office/drawing/2014/main" id="{D3DD2A02-9284-479B-8A9D-5F1884A437FB}"/>
              </a:ext>
            </a:extLst>
          </p:cNvPr>
          <p:cNvPicPr>
            <a:picLocks noGrp="1" noChangeAspect="1"/>
          </p:cNvPicPr>
          <p:nvPr>
            <p:ph idx="1"/>
          </p:nvPr>
        </p:nvPicPr>
        <p:blipFill>
          <a:blip r:embed="rId2"/>
          <a:stretch>
            <a:fillRect/>
          </a:stretch>
        </p:blipFill>
        <p:spPr>
          <a:xfrm>
            <a:off x="607041" y="1532662"/>
            <a:ext cx="5951698" cy="2469584"/>
          </a:xfrm>
        </p:spPr>
      </p:pic>
      <p:pic>
        <p:nvPicPr>
          <p:cNvPr id="7" name="Afbeelding 6">
            <a:extLst>
              <a:ext uri="{FF2B5EF4-FFF2-40B4-BE49-F238E27FC236}">
                <a16:creationId xmlns:a16="http://schemas.microsoft.com/office/drawing/2014/main" id="{B5DFCB26-75D5-4A81-8242-999CD1AF7B96}"/>
              </a:ext>
            </a:extLst>
          </p:cNvPr>
          <p:cNvPicPr>
            <a:picLocks noChangeAspect="1"/>
          </p:cNvPicPr>
          <p:nvPr/>
        </p:nvPicPr>
        <p:blipFill>
          <a:blip r:embed="rId3"/>
          <a:stretch>
            <a:fillRect/>
          </a:stretch>
        </p:blipFill>
        <p:spPr>
          <a:xfrm>
            <a:off x="6644658" y="3545966"/>
            <a:ext cx="5374847" cy="3266165"/>
          </a:xfrm>
          <a:prstGeom prst="rect">
            <a:avLst/>
          </a:prstGeom>
        </p:spPr>
      </p:pic>
      <p:pic>
        <p:nvPicPr>
          <p:cNvPr id="4" name="Graphic 3" descr="Badge 3 silhouet">
            <a:extLst>
              <a:ext uri="{FF2B5EF4-FFF2-40B4-BE49-F238E27FC236}">
                <a16:creationId xmlns:a16="http://schemas.microsoft.com/office/drawing/2014/main" id="{016BBC9F-CD7A-45F9-878E-3480F4AC8A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0745" y="591198"/>
            <a:ext cx="666905" cy="666905"/>
          </a:xfrm>
          <a:prstGeom prst="rect">
            <a:avLst/>
          </a:prstGeom>
        </p:spPr>
      </p:pic>
    </p:spTree>
    <p:extLst>
      <p:ext uri="{BB962C8B-B14F-4D97-AF65-F5344CB8AC3E}">
        <p14:creationId xmlns:p14="http://schemas.microsoft.com/office/powerpoint/2010/main" val="3468193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2E86EEFB-164F-4777-BB36-39B8981B2CBD}"/>
              </a:ext>
            </a:extLst>
          </p:cNvPr>
          <p:cNvPicPr>
            <a:picLocks noGrp="1" noChangeAspect="1"/>
          </p:cNvPicPr>
          <p:nvPr>
            <p:ph sz="half" idx="2"/>
          </p:nvPr>
        </p:nvPicPr>
        <p:blipFill>
          <a:blip r:embed="rId2"/>
          <a:stretch>
            <a:fillRect/>
          </a:stretch>
        </p:blipFill>
        <p:spPr>
          <a:xfrm>
            <a:off x="840743" y="1984231"/>
            <a:ext cx="9577983" cy="4114728"/>
          </a:xfrm>
        </p:spPr>
      </p:pic>
      <p:sp>
        <p:nvSpPr>
          <p:cNvPr id="6" name="Titel 5">
            <a:extLst>
              <a:ext uri="{FF2B5EF4-FFF2-40B4-BE49-F238E27FC236}">
                <a16:creationId xmlns:a16="http://schemas.microsoft.com/office/drawing/2014/main" id="{18389914-3D1E-4289-B2EB-26B2354E0BC8}"/>
              </a:ext>
            </a:extLst>
          </p:cNvPr>
          <p:cNvSpPr>
            <a:spLocks noGrp="1"/>
          </p:cNvSpPr>
          <p:nvPr>
            <p:ph type="title"/>
          </p:nvPr>
        </p:nvSpPr>
        <p:spPr>
          <a:xfrm>
            <a:off x="0" y="388429"/>
            <a:ext cx="9810604" cy="823912"/>
          </a:xfrm>
        </p:spPr>
        <p:txBody>
          <a:bodyPr>
            <a:normAutofit fontScale="90000"/>
          </a:bodyPr>
          <a:lstStyle/>
          <a:p>
            <a:r>
              <a:rPr lang="nl-NL" dirty="0"/>
              <a:t>Nieuwe Schooljaar – Laatste 7 weken </a:t>
            </a:r>
          </a:p>
        </p:txBody>
      </p:sp>
      <p:sp>
        <p:nvSpPr>
          <p:cNvPr id="7" name="Titel 5">
            <a:extLst>
              <a:ext uri="{FF2B5EF4-FFF2-40B4-BE49-F238E27FC236}">
                <a16:creationId xmlns:a16="http://schemas.microsoft.com/office/drawing/2014/main" id="{00528927-BD37-4353-8718-3F62DCBD06BD}"/>
              </a:ext>
            </a:extLst>
          </p:cNvPr>
          <p:cNvSpPr txBox="1">
            <a:spLocks/>
          </p:cNvSpPr>
          <p:nvPr/>
        </p:nvSpPr>
        <p:spPr>
          <a:xfrm>
            <a:off x="0" y="992115"/>
            <a:ext cx="9810604" cy="823912"/>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r>
              <a:rPr lang="nl-NL" sz="1800" dirty="0">
                <a:solidFill>
                  <a:srgbClr val="C00000"/>
                </a:solidFill>
              </a:rPr>
              <a:t>Gedachtespinsel</a:t>
            </a:r>
            <a:r>
              <a:rPr lang="nl-NL" sz="1800" dirty="0"/>
              <a:t> </a:t>
            </a:r>
          </a:p>
        </p:txBody>
      </p:sp>
      <p:sp>
        <p:nvSpPr>
          <p:cNvPr id="2" name="Ovaal 1">
            <a:extLst>
              <a:ext uri="{FF2B5EF4-FFF2-40B4-BE49-F238E27FC236}">
                <a16:creationId xmlns:a16="http://schemas.microsoft.com/office/drawing/2014/main" id="{DAE1622E-6B9B-417E-A360-C7FA9F5E0EC4}"/>
              </a:ext>
            </a:extLst>
          </p:cNvPr>
          <p:cNvSpPr/>
          <p:nvPr/>
        </p:nvSpPr>
        <p:spPr>
          <a:xfrm>
            <a:off x="6782540" y="2075333"/>
            <a:ext cx="2743200" cy="8433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 name="Verbindingslijn: gekromd 3">
            <a:extLst>
              <a:ext uri="{FF2B5EF4-FFF2-40B4-BE49-F238E27FC236}">
                <a16:creationId xmlns:a16="http://schemas.microsoft.com/office/drawing/2014/main" id="{8FC9325C-EE58-4F92-BEF9-2C773F909B33}"/>
              </a:ext>
            </a:extLst>
          </p:cNvPr>
          <p:cNvCxnSpPr>
            <a:stCxn id="2" idx="5"/>
          </p:cNvCxnSpPr>
          <p:nvPr/>
        </p:nvCxnSpPr>
        <p:spPr>
          <a:xfrm rot="5400000">
            <a:off x="7109264" y="4687896"/>
            <a:ext cx="3907439" cy="122051"/>
          </a:xfrm>
          <a:prstGeom prst="curvedConnector3">
            <a:avLst>
              <a:gd name="adj1" fmla="val -1574"/>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886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3F7A6C6-D984-47D0-BA77-C0ECF0E2B68A}"/>
              </a:ext>
            </a:extLst>
          </p:cNvPr>
          <p:cNvSpPr>
            <a:spLocks noGrp="1"/>
          </p:cNvSpPr>
          <p:nvPr>
            <p:ph type="body" idx="1"/>
          </p:nvPr>
        </p:nvSpPr>
        <p:spPr>
          <a:xfrm>
            <a:off x="787478" y="1606550"/>
            <a:ext cx="4452938" cy="823912"/>
          </a:xfrm>
        </p:spPr>
        <p:txBody>
          <a:bodyPr/>
          <a:lstStyle/>
          <a:p>
            <a:pPr algn="ctr"/>
            <a:r>
              <a:rPr lang="nl-NL" dirty="0"/>
              <a:t>Kennis maken met Pilotgroep </a:t>
            </a:r>
          </a:p>
        </p:txBody>
      </p:sp>
      <p:pic>
        <p:nvPicPr>
          <p:cNvPr id="8" name="Tijdelijke aanduiding voor inhoud 7" descr="Handen die elkaar vasthouden">
            <a:extLst>
              <a:ext uri="{FF2B5EF4-FFF2-40B4-BE49-F238E27FC236}">
                <a16:creationId xmlns:a16="http://schemas.microsoft.com/office/drawing/2014/main" id="{D666E03D-0425-4BC3-8CB6-956B4FDE638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7478" y="3767138"/>
            <a:ext cx="4452937" cy="2968624"/>
          </a:xfrm>
        </p:spPr>
      </p:pic>
      <p:sp>
        <p:nvSpPr>
          <p:cNvPr id="4" name="Tijdelijke aanduiding voor tekst 3">
            <a:extLst>
              <a:ext uri="{FF2B5EF4-FFF2-40B4-BE49-F238E27FC236}">
                <a16:creationId xmlns:a16="http://schemas.microsoft.com/office/drawing/2014/main" id="{3A490C07-2987-4DBE-871F-F7F3ECE183DA}"/>
              </a:ext>
            </a:extLst>
          </p:cNvPr>
          <p:cNvSpPr>
            <a:spLocks noGrp="1"/>
          </p:cNvSpPr>
          <p:nvPr>
            <p:ph type="body" sz="quarter" idx="3"/>
          </p:nvPr>
        </p:nvSpPr>
        <p:spPr>
          <a:xfrm>
            <a:off x="6288424" y="1532625"/>
            <a:ext cx="5016943" cy="823912"/>
          </a:xfrm>
        </p:spPr>
        <p:txBody>
          <a:bodyPr/>
          <a:lstStyle/>
          <a:p>
            <a:pPr algn="ctr"/>
            <a:r>
              <a:rPr lang="nl-NL" dirty="0"/>
              <a:t>Actie 4 Meelopen &amp; observeren</a:t>
            </a:r>
          </a:p>
        </p:txBody>
      </p:sp>
      <p:sp>
        <p:nvSpPr>
          <p:cNvPr id="5" name="Tijdelijke aanduiding voor inhoud 4">
            <a:extLst>
              <a:ext uri="{FF2B5EF4-FFF2-40B4-BE49-F238E27FC236}">
                <a16:creationId xmlns:a16="http://schemas.microsoft.com/office/drawing/2014/main" id="{8224117F-DE6B-4FB1-A2E7-2795E5124368}"/>
              </a:ext>
            </a:extLst>
          </p:cNvPr>
          <p:cNvSpPr>
            <a:spLocks noGrp="1"/>
          </p:cNvSpPr>
          <p:nvPr>
            <p:ph sz="quarter" idx="4"/>
          </p:nvPr>
        </p:nvSpPr>
        <p:spPr>
          <a:xfrm>
            <a:off x="6288424" y="2388348"/>
            <a:ext cx="5016943" cy="3559453"/>
          </a:xfrm>
        </p:spPr>
        <p:txBody>
          <a:bodyPr>
            <a:normAutofit/>
          </a:bodyPr>
          <a:lstStyle/>
          <a:p>
            <a:r>
              <a:rPr lang="nl-NL" sz="1800" dirty="0"/>
              <a:t>Eerste terugkomdag </a:t>
            </a:r>
          </a:p>
          <a:p>
            <a:r>
              <a:rPr lang="nl-NL" sz="1800" dirty="0"/>
              <a:t>Kennismaken </a:t>
            </a:r>
          </a:p>
          <a:p>
            <a:r>
              <a:rPr lang="nl-NL" sz="1800" dirty="0"/>
              <a:t>Hoofdthema’s </a:t>
            </a:r>
          </a:p>
        </p:txBody>
      </p:sp>
      <p:sp>
        <p:nvSpPr>
          <p:cNvPr id="6" name="Titel 5">
            <a:extLst>
              <a:ext uri="{FF2B5EF4-FFF2-40B4-BE49-F238E27FC236}">
                <a16:creationId xmlns:a16="http://schemas.microsoft.com/office/drawing/2014/main" id="{26BD18BF-09DA-4A19-954C-D10B164DC0D3}"/>
              </a:ext>
            </a:extLst>
          </p:cNvPr>
          <p:cNvSpPr>
            <a:spLocks noGrp="1"/>
          </p:cNvSpPr>
          <p:nvPr>
            <p:ph type="title"/>
          </p:nvPr>
        </p:nvSpPr>
        <p:spPr>
          <a:xfrm>
            <a:off x="104294" y="93436"/>
            <a:ext cx="9810604" cy="1216024"/>
          </a:xfrm>
        </p:spPr>
        <p:txBody>
          <a:bodyPr/>
          <a:lstStyle/>
          <a:p>
            <a:r>
              <a:rPr lang="nl-NL" dirty="0"/>
              <a:t>Nieuwe Schooljaar- stap 1 </a:t>
            </a:r>
          </a:p>
        </p:txBody>
      </p:sp>
      <p:pic>
        <p:nvPicPr>
          <p:cNvPr id="10" name="Afbeelding 9">
            <a:extLst>
              <a:ext uri="{FF2B5EF4-FFF2-40B4-BE49-F238E27FC236}">
                <a16:creationId xmlns:a16="http://schemas.microsoft.com/office/drawing/2014/main" id="{F5C7152E-7911-49A1-ACF4-8C3D11974BD8}"/>
              </a:ext>
            </a:extLst>
          </p:cNvPr>
          <p:cNvPicPr>
            <a:picLocks noChangeAspect="1"/>
          </p:cNvPicPr>
          <p:nvPr/>
        </p:nvPicPr>
        <p:blipFill>
          <a:blip r:embed="rId3"/>
          <a:stretch>
            <a:fillRect/>
          </a:stretch>
        </p:blipFill>
        <p:spPr>
          <a:xfrm>
            <a:off x="6413327" y="3670844"/>
            <a:ext cx="2320290" cy="3093720"/>
          </a:xfrm>
          <a:prstGeom prst="rect">
            <a:avLst/>
          </a:prstGeom>
        </p:spPr>
      </p:pic>
      <p:pic>
        <p:nvPicPr>
          <p:cNvPr id="12" name="Afbeelding 11">
            <a:extLst>
              <a:ext uri="{FF2B5EF4-FFF2-40B4-BE49-F238E27FC236}">
                <a16:creationId xmlns:a16="http://schemas.microsoft.com/office/drawing/2014/main" id="{D6DF19F8-8E98-412F-9EED-FFE5344FDC3F}"/>
              </a:ext>
            </a:extLst>
          </p:cNvPr>
          <p:cNvPicPr>
            <a:picLocks noChangeAspect="1"/>
          </p:cNvPicPr>
          <p:nvPr/>
        </p:nvPicPr>
        <p:blipFill>
          <a:blip r:embed="rId4"/>
          <a:stretch>
            <a:fillRect/>
          </a:stretch>
        </p:blipFill>
        <p:spPr>
          <a:xfrm>
            <a:off x="9101370" y="2430462"/>
            <a:ext cx="2571750" cy="3429000"/>
          </a:xfrm>
          <a:prstGeom prst="rect">
            <a:avLst/>
          </a:prstGeom>
        </p:spPr>
      </p:pic>
      <p:sp>
        <p:nvSpPr>
          <p:cNvPr id="11" name="Tijdelijke aanduiding voor inhoud 4">
            <a:extLst>
              <a:ext uri="{FF2B5EF4-FFF2-40B4-BE49-F238E27FC236}">
                <a16:creationId xmlns:a16="http://schemas.microsoft.com/office/drawing/2014/main" id="{82BE7C63-DED3-4610-ACCE-3F9C2BDC0D02}"/>
              </a:ext>
            </a:extLst>
          </p:cNvPr>
          <p:cNvSpPr txBox="1">
            <a:spLocks/>
          </p:cNvSpPr>
          <p:nvPr/>
        </p:nvSpPr>
        <p:spPr>
          <a:xfrm>
            <a:off x="787478" y="2647812"/>
            <a:ext cx="5016943" cy="355945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45720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54864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594360"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11 personen incl. Angel &amp; Randa </a:t>
            </a:r>
          </a:p>
          <a:p>
            <a:r>
              <a:rPr lang="nl-NL" dirty="0"/>
              <a:t>Afstudeerbegeleiders </a:t>
            </a:r>
          </a:p>
        </p:txBody>
      </p:sp>
    </p:spTree>
    <p:extLst>
      <p:ext uri="{BB962C8B-B14F-4D97-AF65-F5344CB8AC3E}">
        <p14:creationId xmlns:p14="http://schemas.microsoft.com/office/powerpoint/2010/main" val="3059803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3" name="Rectangle 12">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ege tekstballonnen">
            <a:extLst>
              <a:ext uri="{FF2B5EF4-FFF2-40B4-BE49-F238E27FC236}">
                <a16:creationId xmlns:a16="http://schemas.microsoft.com/office/drawing/2014/main" id="{B44F1560-71F9-4DD2-9378-B299199E6BF9}"/>
              </a:ext>
            </a:extLst>
          </p:cNvPr>
          <p:cNvPicPr>
            <a:picLocks noChangeAspect="1"/>
          </p:cNvPicPr>
          <p:nvPr/>
        </p:nvPicPr>
        <p:blipFill rotWithShape="1">
          <a:blip r:embed="rId5"/>
          <a:srcRect t="5516" b="10215"/>
          <a:stretch/>
        </p:blipFill>
        <p:spPr>
          <a:xfrm>
            <a:off x="-10693" y="11"/>
            <a:ext cx="12191979" cy="6857989"/>
          </a:xfrm>
          <a:prstGeom prst="rect">
            <a:avLst/>
          </a:prstGeom>
        </p:spPr>
      </p:pic>
      <p:sp>
        <p:nvSpPr>
          <p:cNvPr id="15" name="Rectangle 14">
            <a:extLst>
              <a:ext uri="{FF2B5EF4-FFF2-40B4-BE49-F238E27FC236}">
                <a16:creationId xmlns:a16="http://schemas.microsoft.com/office/drawing/2014/main" id="{C792EE87-4150-454F-8312-283882EFB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2"/>
            <a:ext cx="12191999" cy="4934490"/>
          </a:xfrm>
          <a:prstGeom prst="rect">
            <a:avLst/>
          </a:prstGeom>
          <a:gradFill flip="none" rotWithShape="1">
            <a:gsLst>
              <a:gs pos="50000">
                <a:srgbClr val="000000">
                  <a:alpha val="40784"/>
                </a:srgbClr>
              </a:gs>
              <a:gs pos="80000">
                <a:srgbClr val="000000">
                  <a:alpha val="28000"/>
                </a:srgbClr>
              </a:gs>
              <a:gs pos="0">
                <a:srgbClr val="000000">
                  <a:alpha val="0"/>
                </a:srgbClr>
              </a:gs>
              <a:gs pos="20000">
                <a:srgbClr val="000000">
                  <a:alpha val="2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3DCBC06-2D9E-4EB2-96EA-F1F0318DA52B}"/>
              </a:ext>
            </a:extLst>
          </p:cNvPr>
          <p:cNvSpPr>
            <a:spLocks noGrp="1"/>
          </p:cNvSpPr>
          <p:nvPr>
            <p:ph type="title"/>
          </p:nvPr>
        </p:nvSpPr>
        <p:spPr>
          <a:xfrm>
            <a:off x="2953482" y="1512979"/>
            <a:ext cx="8376514" cy="2494295"/>
          </a:xfrm>
        </p:spPr>
        <p:txBody>
          <a:bodyPr vert="horz" lIns="91440" tIns="45720" rIns="91440" bIns="45720" rtlCol="0" anchor="b">
            <a:normAutofit/>
          </a:bodyPr>
          <a:lstStyle/>
          <a:p>
            <a:pPr algn="ctr"/>
            <a:r>
              <a:rPr lang="en-US" dirty="0">
                <a:solidFill>
                  <a:srgbClr val="FFFFFF"/>
                </a:solidFill>
              </a:rPr>
              <a:t>Samenvoegen</a:t>
            </a:r>
          </a:p>
        </p:txBody>
      </p:sp>
      <p:sp useBgFill="1">
        <p:nvSpPr>
          <p:cNvPr id="17" name="Freeform: Shape 16">
            <a:extLst>
              <a:ext uri="{FF2B5EF4-FFF2-40B4-BE49-F238E27FC236}">
                <a16:creationId xmlns:a16="http://schemas.microsoft.com/office/drawing/2014/main" id="{EA21D066-7EC1-44B4-8CF9-85511FDFC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D6C2F2D6-F636-46AD-BCD9-994702A00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1" name="Freeform: Shape 20">
            <a:extLst>
              <a:ext uri="{FF2B5EF4-FFF2-40B4-BE49-F238E27FC236}">
                <a16:creationId xmlns:a16="http://schemas.microsoft.com/office/drawing/2014/main" id="{EF693875-948C-4D9B-AE6F-8F6894277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114199"/>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8CF630E-BC57-4786-8B1F-C22C04E8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114200"/>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el 1">
            <a:extLst>
              <a:ext uri="{FF2B5EF4-FFF2-40B4-BE49-F238E27FC236}">
                <a16:creationId xmlns:a16="http://schemas.microsoft.com/office/drawing/2014/main" id="{08AD5461-CFC7-4C1A-BDE8-89A6FD45FF61}"/>
              </a:ext>
            </a:extLst>
          </p:cNvPr>
          <p:cNvSpPr txBox="1">
            <a:spLocks/>
          </p:cNvSpPr>
          <p:nvPr/>
        </p:nvSpPr>
        <p:spPr>
          <a:xfrm>
            <a:off x="3102837" y="3987150"/>
            <a:ext cx="8376514" cy="368909"/>
          </a:xfrm>
          <a:prstGeom prst="rect">
            <a:avLst/>
          </a:prstGeom>
        </p:spPr>
        <p:txBody>
          <a:bodyPr vert="horz" lIns="91440" tIns="45720" rIns="91440" bIns="45720" rtlCol="0" anchor="b">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US" sz="1600" dirty="0" err="1">
                <a:solidFill>
                  <a:srgbClr val="FFFFFF"/>
                </a:solidFill>
              </a:rPr>
              <a:t>Stap</a:t>
            </a:r>
            <a:r>
              <a:rPr lang="en-US" sz="1600" dirty="0">
                <a:solidFill>
                  <a:srgbClr val="FFFFFF"/>
                </a:solidFill>
              </a:rPr>
              <a:t> 2</a:t>
            </a:r>
          </a:p>
        </p:txBody>
      </p:sp>
    </p:spTree>
    <p:extLst>
      <p:ext uri="{BB962C8B-B14F-4D97-AF65-F5344CB8AC3E}">
        <p14:creationId xmlns:p14="http://schemas.microsoft.com/office/powerpoint/2010/main" val="3736194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6" name="Ink 15">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8" name="Rectangle 17">
            <a:extLst>
              <a:ext uri="{FF2B5EF4-FFF2-40B4-BE49-F238E27FC236}">
                <a16:creationId xmlns:a16="http://schemas.microsoft.com/office/drawing/2014/main" id="{31AA1E1C-DA67-488F-A983-F3ABD792C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DC46DA5A-CECD-42F0-A57E-8D5BAE362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8708">
            <a:off x="-249318" y="3024527"/>
            <a:ext cx="12584740" cy="4556159"/>
          </a:xfrm>
          <a:custGeom>
            <a:avLst/>
            <a:gdLst>
              <a:gd name="connsiteX0" fmla="*/ 1976651 w 12584740"/>
              <a:gd name="connsiteY0" fmla="*/ 27745 h 4575313"/>
              <a:gd name="connsiteX1" fmla="*/ 10535175 w 12584740"/>
              <a:gd name="connsiteY1" fmla="*/ 2774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336770 w 12584740"/>
              <a:gd name="connsiteY24" fmla="*/ 1068186 h 4575313"/>
              <a:gd name="connsiteX25" fmla="*/ 12397764 w 12584740"/>
              <a:gd name="connsiteY25" fmla="*/ 1566491 h 4575313"/>
              <a:gd name="connsiteX26" fmla="*/ 12584740 w 12584740"/>
              <a:gd name="connsiteY26" fmla="*/ 3094030 h 4575313"/>
              <a:gd name="connsiteX27" fmla="*/ 483060 w 12584740"/>
              <a:gd name="connsiteY27" fmla="*/ 4575313 h 4575313"/>
              <a:gd name="connsiteX28" fmla="*/ 296084 w 12584740"/>
              <a:gd name="connsiteY28" fmla="*/ 3047774 h 4575313"/>
              <a:gd name="connsiteX29" fmla="*/ 235090 w 12584740"/>
              <a:gd name="connsiteY29" fmla="*/ 2549469 h 4575313"/>
              <a:gd name="connsiteX30" fmla="*/ 0 w 12584740"/>
              <a:gd name="connsiteY30" fmla="*/ 628841 h 4575313"/>
              <a:gd name="connsiteX31" fmla="*/ 7836 w 12584740"/>
              <a:gd name="connsiteY31" fmla="*/ 631521 h 4575313"/>
              <a:gd name="connsiteX32" fmla="*/ 59804 w 12584740"/>
              <a:gd name="connsiteY32" fmla="*/ 651795 h 4575313"/>
              <a:gd name="connsiteX33" fmla="*/ 189088 w 12584740"/>
              <a:gd name="connsiteY33" fmla="*/ 654369 h 4575313"/>
              <a:gd name="connsiteX34" fmla="*/ 238402 w 12584740"/>
              <a:gd name="connsiteY34" fmla="*/ 636963 h 4575313"/>
              <a:gd name="connsiteX35" fmla="*/ 332970 w 12584740"/>
              <a:gd name="connsiteY35" fmla="*/ 607012 h 4575313"/>
              <a:gd name="connsiteX36" fmla="*/ 407552 w 12584740"/>
              <a:gd name="connsiteY36" fmla="*/ 547943 h 4575313"/>
              <a:gd name="connsiteX37" fmla="*/ 497934 w 12584740"/>
              <a:gd name="connsiteY37" fmla="*/ 502354 h 4575313"/>
              <a:gd name="connsiteX38" fmla="*/ 510273 w 12584740"/>
              <a:gd name="connsiteY38" fmla="*/ 504172 h 4575313"/>
              <a:gd name="connsiteX39" fmla="*/ 561099 w 12584740"/>
              <a:gd name="connsiteY39" fmla="*/ 476357 h 4575313"/>
              <a:gd name="connsiteX40" fmla="*/ 705102 w 12584740"/>
              <a:gd name="connsiteY40" fmla="*/ 399826 h 4575313"/>
              <a:gd name="connsiteX41" fmla="*/ 800404 w 12584740"/>
              <a:gd name="connsiteY41" fmla="*/ 289909 h 4575313"/>
              <a:gd name="connsiteX42" fmla="*/ 842353 w 12584740"/>
              <a:gd name="connsiteY42" fmla="*/ 276713 h 4575313"/>
              <a:gd name="connsiteX43" fmla="*/ 912247 w 12584740"/>
              <a:gd name="connsiteY43" fmla="*/ 254246 h 4575313"/>
              <a:gd name="connsiteX44" fmla="*/ 927247 w 12584740"/>
              <a:gd name="connsiteY44" fmla="*/ 258217 h 4575313"/>
              <a:gd name="connsiteX45" fmla="*/ 933425 w 12584740"/>
              <a:gd name="connsiteY45" fmla="*/ 256149 h 4575313"/>
              <a:gd name="connsiteX46" fmla="*/ 934108 w 12584740"/>
              <a:gd name="connsiteY46" fmla="*/ 256433 h 4575313"/>
              <a:gd name="connsiteX47" fmla="*/ 935368 w 12584740"/>
              <a:gd name="connsiteY47" fmla="*/ 255498 h 4575313"/>
              <a:gd name="connsiteX48" fmla="*/ 949059 w 12584740"/>
              <a:gd name="connsiteY48" fmla="*/ 250913 h 4575313"/>
              <a:gd name="connsiteX49" fmla="*/ 980035 w 12584740"/>
              <a:gd name="connsiteY49" fmla="*/ 251605 h 4575313"/>
              <a:gd name="connsiteX50" fmla="*/ 998443 w 12584740"/>
              <a:gd name="connsiteY50" fmla="*/ 248823 h 4575313"/>
              <a:gd name="connsiteX51" fmla="*/ 1015140 w 12584740"/>
              <a:gd name="connsiteY51" fmla="*/ 230963 h 4575313"/>
              <a:gd name="connsiteX52" fmla="*/ 1027653 w 12584740"/>
              <a:gd name="connsiteY52" fmla="*/ 228229 h 4575313"/>
              <a:gd name="connsiteX53" fmla="*/ 1029989 w 12584740"/>
              <a:gd name="connsiteY53" fmla="*/ 225769 h 4575313"/>
              <a:gd name="connsiteX54" fmla="*/ 1036851 w 12584740"/>
              <a:gd name="connsiteY54" fmla="*/ 220779 h 4575313"/>
              <a:gd name="connsiteX55" fmla="*/ 1029120 w 12584740"/>
              <a:gd name="connsiteY55" fmla="*/ 217196 h 4575313"/>
              <a:gd name="connsiteX56" fmla="*/ 1113256 w 12584740"/>
              <a:gd name="connsiteY56" fmla="*/ 192543 h 4575313"/>
              <a:gd name="connsiteX57" fmla="*/ 1184710 w 12584740"/>
              <a:gd name="connsiteY57" fmla="*/ 171552 h 4575313"/>
              <a:gd name="connsiteX58" fmla="*/ 1310965 w 12584740"/>
              <a:gd name="connsiteY58" fmla="*/ 185879 h 4575313"/>
              <a:gd name="connsiteX59" fmla="*/ 1430934 w 12584740"/>
              <a:gd name="connsiteY59" fmla="*/ 139104 h 4575313"/>
              <a:gd name="connsiteX60" fmla="*/ 1463118 w 12584740"/>
              <a:gd name="connsiteY60" fmla="*/ 138911 h 4575313"/>
              <a:gd name="connsiteX61" fmla="*/ 1493444 w 12584740"/>
              <a:gd name="connsiteY61" fmla="*/ 147416 h 4575313"/>
              <a:gd name="connsiteX62" fmla="*/ 1493168 w 12584740"/>
              <a:gd name="connsiteY62" fmla="*/ 150455 h 4575313"/>
              <a:gd name="connsiteX63" fmla="*/ 1497974 w 12584740"/>
              <a:gd name="connsiteY63" fmla="*/ 151841 h 4575313"/>
              <a:gd name="connsiteX64" fmla="*/ 1502355 w 12584740"/>
              <a:gd name="connsiteY64" fmla="*/ 149916 h 4575313"/>
              <a:gd name="connsiteX65" fmla="*/ 1508100 w 12584740"/>
              <a:gd name="connsiteY65" fmla="*/ 151526 h 4575313"/>
              <a:gd name="connsiteX66" fmla="*/ 1523822 w 12584740"/>
              <a:gd name="connsiteY66" fmla="*/ 155112 h 4575313"/>
              <a:gd name="connsiteX67" fmla="*/ 1528971 w 12584740"/>
              <a:gd name="connsiteY67" fmla="*/ 161299 h 4575313"/>
              <a:gd name="connsiteX68" fmla="*/ 1590631 w 12584740"/>
              <a:gd name="connsiteY68" fmla="*/ 173836 h 4575313"/>
              <a:gd name="connsiteX69" fmla="*/ 1609537 w 12584740"/>
              <a:gd name="connsiteY69" fmla="*/ 169616 h 4575313"/>
              <a:gd name="connsiteX70" fmla="*/ 1631335 w 12584740"/>
              <a:gd name="connsiteY70" fmla="*/ 179686 h 4575313"/>
              <a:gd name="connsiteX71" fmla="*/ 1693983 w 12584740"/>
              <a:gd name="connsiteY71" fmla="*/ 183202 h 4575313"/>
              <a:gd name="connsiteX72" fmla="*/ 1763575 w 12584740"/>
              <a:gd name="connsiteY72" fmla="*/ 194844 h 4575313"/>
              <a:gd name="connsiteX73" fmla="*/ 1812709 w 12584740"/>
              <a:gd name="connsiteY73" fmla="*/ 208037 h 4575313"/>
              <a:gd name="connsiteX74" fmla="*/ 1945879 w 12584740"/>
              <a:gd name="connsiteY74" fmla="*/ 216206 h 4575313"/>
              <a:gd name="connsiteX75" fmla="*/ 1974418 w 12584740"/>
              <a:gd name="connsiteY75" fmla="*/ 208866 h 4575313"/>
              <a:gd name="connsiteX76" fmla="*/ 1976651 w 12584740"/>
              <a:gd name="connsiteY76" fmla="*/ 208757 h 4575313"/>
              <a:gd name="connsiteX0" fmla="*/ 2881775 w 12584740"/>
              <a:gd name="connsiteY0" fmla="*/ 233197 h 4575313"/>
              <a:gd name="connsiteX1" fmla="*/ 10535175 w 12584740"/>
              <a:gd name="connsiteY1" fmla="*/ 2774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336770 w 12584740"/>
              <a:gd name="connsiteY24" fmla="*/ 1068186 h 4575313"/>
              <a:gd name="connsiteX25" fmla="*/ 12397764 w 12584740"/>
              <a:gd name="connsiteY25" fmla="*/ 1566491 h 4575313"/>
              <a:gd name="connsiteX26" fmla="*/ 12584740 w 12584740"/>
              <a:gd name="connsiteY26" fmla="*/ 3094030 h 4575313"/>
              <a:gd name="connsiteX27" fmla="*/ 483060 w 12584740"/>
              <a:gd name="connsiteY27" fmla="*/ 4575313 h 4575313"/>
              <a:gd name="connsiteX28" fmla="*/ 296084 w 12584740"/>
              <a:gd name="connsiteY28" fmla="*/ 3047774 h 4575313"/>
              <a:gd name="connsiteX29" fmla="*/ 235090 w 12584740"/>
              <a:gd name="connsiteY29" fmla="*/ 2549469 h 4575313"/>
              <a:gd name="connsiteX30" fmla="*/ 0 w 12584740"/>
              <a:gd name="connsiteY30" fmla="*/ 628841 h 4575313"/>
              <a:gd name="connsiteX31" fmla="*/ 7836 w 12584740"/>
              <a:gd name="connsiteY31" fmla="*/ 631521 h 4575313"/>
              <a:gd name="connsiteX32" fmla="*/ 59804 w 12584740"/>
              <a:gd name="connsiteY32" fmla="*/ 651795 h 4575313"/>
              <a:gd name="connsiteX33" fmla="*/ 189088 w 12584740"/>
              <a:gd name="connsiteY33" fmla="*/ 654369 h 4575313"/>
              <a:gd name="connsiteX34" fmla="*/ 238402 w 12584740"/>
              <a:gd name="connsiteY34" fmla="*/ 636963 h 4575313"/>
              <a:gd name="connsiteX35" fmla="*/ 332970 w 12584740"/>
              <a:gd name="connsiteY35" fmla="*/ 607012 h 4575313"/>
              <a:gd name="connsiteX36" fmla="*/ 407552 w 12584740"/>
              <a:gd name="connsiteY36" fmla="*/ 547943 h 4575313"/>
              <a:gd name="connsiteX37" fmla="*/ 497934 w 12584740"/>
              <a:gd name="connsiteY37" fmla="*/ 502354 h 4575313"/>
              <a:gd name="connsiteX38" fmla="*/ 510273 w 12584740"/>
              <a:gd name="connsiteY38" fmla="*/ 504172 h 4575313"/>
              <a:gd name="connsiteX39" fmla="*/ 561099 w 12584740"/>
              <a:gd name="connsiteY39" fmla="*/ 476357 h 4575313"/>
              <a:gd name="connsiteX40" fmla="*/ 705102 w 12584740"/>
              <a:gd name="connsiteY40" fmla="*/ 399826 h 4575313"/>
              <a:gd name="connsiteX41" fmla="*/ 800404 w 12584740"/>
              <a:gd name="connsiteY41" fmla="*/ 289909 h 4575313"/>
              <a:gd name="connsiteX42" fmla="*/ 842353 w 12584740"/>
              <a:gd name="connsiteY42" fmla="*/ 276713 h 4575313"/>
              <a:gd name="connsiteX43" fmla="*/ 912247 w 12584740"/>
              <a:gd name="connsiteY43" fmla="*/ 254246 h 4575313"/>
              <a:gd name="connsiteX44" fmla="*/ 927247 w 12584740"/>
              <a:gd name="connsiteY44" fmla="*/ 258217 h 4575313"/>
              <a:gd name="connsiteX45" fmla="*/ 933425 w 12584740"/>
              <a:gd name="connsiteY45" fmla="*/ 256149 h 4575313"/>
              <a:gd name="connsiteX46" fmla="*/ 934108 w 12584740"/>
              <a:gd name="connsiteY46" fmla="*/ 256433 h 4575313"/>
              <a:gd name="connsiteX47" fmla="*/ 935368 w 12584740"/>
              <a:gd name="connsiteY47" fmla="*/ 255498 h 4575313"/>
              <a:gd name="connsiteX48" fmla="*/ 949059 w 12584740"/>
              <a:gd name="connsiteY48" fmla="*/ 250913 h 4575313"/>
              <a:gd name="connsiteX49" fmla="*/ 980035 w 12584740"/>
              <a:gd name="connsiteY49" fmla="*/ 251605 h 4575313"/>
              <a:gd name="connsiteX50" fmla="*/ 998443 w 12584740"/>
              <a:gd name="connsiteY50" fmla="*/ 248823 h 4575313"/>
              <a:gd name="connsiteX51" fmla="*/ 1015140 w 12584740"/>
              <a:gd name="connsiteY51" fmla="*/ 230963 h 4575313"/>
              <a:gd name="connsiteX52" fmla="*/ 1027653 w 12584740"/>
              <a:gd name="connsiteY52" fmla="*/ 228229 h 4575313"/>
              <a:gd name="connsiteX53" fmla="*/ 1029989 w 12584740"/>
              <a:gd name="connsiteY53" fmla="*/ 225769 h 4575313"/>
              <a:gd name="connsiteX54" fmla="*/ 1036851 w 12584740"/>
              <a:gd name="connsiteY54" fmla="*/ 220779 h 4575313"/>
              <a:gd name="connsiteX55" fmla="*/ 1029120 w 12584740"/>
              <a:gd name="connsiteY55" fmla="*/ 217196 h 4575313"/>
              <a:gd name="connsiteX56" fmla="*/ 1113256 w 12584740"/>
              <a:gd name="connsiteY56" fmla="*/ 192543 h 4575313"/>
              <a:gd name="connsiteX57" fmla="*/ 1184710 w 12584740"/>
              <a:gd name="connsiteY57" fmla="*/ 171552 h 4575313"/>
              <a:gd name="connsiteX58" fmla="*/ 1310965 w 12584740"/>
              <a:gd name="connsiteY58" fmla="*/ 185879 h 4575313"/>
              <a:gd name="connsiteX59" fmla="*/ 1430934 w 12584740"/>
              <a:gd name="connsiteY59" fmla="*/ 139104 h 4575313"/>
              <a:gd name="connsiteX60" fmla="*/ 1463118 w 12584740"/>
              <a:gd name="connsiteY60" fmla="*/ 138911 h 4575313"/>
              <a:gd name="connsiteX61" fmla="*/ 1493444 w 12584740"/>
              <a:gd name="connsiteY61" fmla="*/ 147416 h 4575313"/>
              <a:gd name="connsiteX62" fmla="*/ 1493168 w 12584740"/>
              <a:gd name="connsiteY62" fmla="*/ 150455 h 4575313"/>
              <a:gd name="connsiteX63" fmla="*/ 1497974 w 12584740"/>
              <a:gd name="connsiteY63" fmla="*/ 151841 h 4575313"/>
              <a:gd name="connsiteX64" fmla="*/ 1502355 w 12584740"/>
              <a:gd name="connsiteY64" fmla="*/ 149916 h 4575313"/>
              <a:gd name="connsiteX65" fmla="*/ 1508100 w 12584740"/>
              <a:gd name="connsiteY65" fmla="*/ 151526 h 4575313"/>
              <a:gd name="connsiteX66" fmla="*/ 1523822 w 12584740"/>
              <a:gd name="connsiteY66" fmla="*/ 155112 h 4575313"/>
              <a:gd name="connsiteX67" fmla="*/ 1528971 w 12584740"/>
              <a:gd name="connsiteY67" fmla="*/ 161299 h 4575313"/>
              <a:gd name="connsiteX68" fmla="*/ 1590631 w 12584740"/>
              <a:gd name="connsiteY68" fmla="*/ 173836 h 4575313"/>
              <a:gd name="connsiteX69" fmla="*/ 1609537 w 12584740"/>
              <a:gd name="connsiteY69" fmla="*/ 169616 h 4575313"/>
              <a:gd name="connsiteX70" fmla="*/ 1631335 w 12584740"/>
              <a:gd name="connsiteY70" fmla="*/ 179686 h 4575313"/>
              <a:gd name="connsiteX71" fmla="*/ 1693983 w 12584740"/>
              <a:gd name="connsiteY71" fmla="*/ 183202 h 4575313"/>
              <a:gd name="connsiteX72" fmla="*/ 1763575 w 12584740"/>
              <a:gd name="connsiteY72" fmla="*/ 194844 h 4575313"/>
              <a:gd name="connsiteX73" fmla="*/ 1812709 w 12584740"/>
              <a:gd name="connsiteY73" fmla="*/ 208037 h 4575313"/>
              <a:gd name="connsiteX74" fmla="*/ 1945879 w 12584740"/>
              <a:gd name="connsiteY74" fmla="*/ 216206 h 4575313"/>
              <a:gd name="connsiteX75" fmla="*/ 1974418 w 12584740"/>
              <a:gd name="connsiteY75" fmla="*/ 208866 h 4575313"/>
              <a:gd name="connsiteX76" fmla="*/ 1976651 w 12584740"/>
              <a:gd name="connsiteY76" fmla="*/ 208757 h 4575313"/>
              <a:gd name="connsiteX77" fmla="*/ 2881775 w 12584740"/>
              <a:gd name="connsiteY77"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336770 w 12584740"/>
              <a:gd name="connsiteY24" fmla="*/ 1068186 h 4575313"/>
              <a:gd name="connsiteX25" fmla="*/ 12397764 w 12584740"/>
              <a:gd name="connsiteY25" fmla="*/ 1566491 h 4575313"/>
              <a:gd name="connsiteX26" fmla="*/ 12584740 w 12584740"/>
              <a:gd name="connsiteY26" fmla="*/ 3094030 h 4575313"/>
              <a:gd name="connsiteX27" fmla="*/ 483060 w 12584740"/>
              <a:gd name="connsiteY27" fmla="*/ 4575313 h 4575313"/>
              <a:gd name="connsiteX28" fmla="*/ 296084 w 12584740"/>
              <a:gd name="connsiteY28" fmla="*/ 3047774 h 4575313"/>
              <a:gd name="connsiteX29" fmla="*/ 235090 w 12584740"/>
              <a:gd name="connsiteY29" fmla="*/ 2549469 h 4575313"/>
              <a:gd name="connsiteX30" fmla="*/ 0 w 12584740"/>
              <a:gd name="connsiteY30" fmla="*/ 628841 h 4575313"/>
              <a:gd name="connsiteX31" fmla="*/ 7836 w 12584740"/>
              <a:gd name="connsiteY31" fmla="*/ 631521 h 4575313"/>
              <a:gd name="connsiteX32" fmla="*/ 59804 w 12584740"/>
              <a:gd name="connsiteY32" fmla="*/ 651795 h 4575313"/>
              <a:gd name="connsiteX33" fmla="*/ 189088 w 12584740"/>
              <a:gd name="connsiteY33" fmla="*/ 654369 h 4575313"/>
              <a:gd name="connsiteX34" fmla="*/ 238402 w 12584740"/>
              <a:gd name="connsiteY34" fmla="*/ 636963 h 4575313"/>
              <a:gd name="connsiteX35" fmla="*/ 332970 w 12584740"/>
              <a:gd name="connsiteY35" fmla="*/ 607012 h 4575313"/>
              <a:gd name="connsiteX36" fmla="*/ 407552 w 12584740"/>
              <a:gd name="connsiteY36" fmla="*/ 547943 h 4575313"/>
              <a:gd name="connsiteX37" fmla="*/ 497934 w 12584740"/>
              <a:gd name="connsiteY37" fmla="*/ 502354 h 4575313"/>
              <a:gd name="connsiteX38" fmla="*/ 510273 w 12584740"/>
              <a:gd name="connsiteY38" fmla="*/ 504172 h 4575313"/>
              <a:gd name="connsiteX39" fmla="*/ 561099 w 12584740"/>
              <a:gd name="connsiteY39" fmla="*/ 476357 h 4575313"/>
              <a:gd name="connsiteX40" fmla="*/ 705102 w 12584740"/>
              <a:gd name="connsiteY40" fmla="*/ 399826 h 4575313"/>
              <a:gd name="connsiteX41" fmla="*/ 800404 w 12584740"/>
              <a:gd name="connsiteY41" fmla="*/ 289909 h 4575313"/>
              <a:gd name="connsiteX42" fmla="*/ 842353 w 12584740"/>
              <a:gd name="connsiteY42" fmla="*/ 276713 h 4575313"/>
              <a:gd name="connsiteX43" fmla="*/ 912247 w 12584740"/>
              <a:gd name="connsiteY43" fmla="*/ 254246 h 4575313"/>
              <a:gd name="connsiteX44" fmla="*/ 927247 w 12584740"/>
              <a:gd name="connsiteY44" fmla="*/ 258217 h 4575313"/>
              <a:gd name="connsiteX45" fmla="*/ 933425 w 12584740"/>
              <a:gd name="connsiteY45" fmla="*/ 256149 h 4575313"/>
              <a:gd name="connsiteX46" fmla="*/ 934108 w 12584740"/>
              <a:gd name="connsiteY46" fmla="*/ 256433 h 4575313"/>
              <a:gd name="connsiteX47" fmla="*/ 935368 w 12584740"/>
              <a:gd name="connsiteY47" fmla="*/ 255498 h 4575313"/>
              <a:gd name="connsiteX48" fmla="*/ 949059 w 12584740"/>
              <a:gd name="connsiteY48" fmla="*/ 250913 h 4575313"/>
              <a:gd name="connsiteX49" fmla="*/ 980035 w 12584740"/>
              <a:gd name="connsiteY49" fmla="*/ 251605 h 4575313"/>
              <a:gd name="connsiteX50" fmla="*/ 998443 w 12584740"/>
              <a:gd name="connsiteY50" fmla="*/ 248823 h 4575313"/>
              <a:gd name="connsiteX51" fmla="*/ 1015140 w 12584740"/>
              <a:gd name="connsiteY51" fmla="*/ 230963 h 4575313"/>
              <a:gd name="connsiteX52" fmla="*/ 1027653 w 12584740"/>
              <a:gd name="connsiteY52" fmla="*/ 228229 h 4575313"/>
              <a:gd name="connsiteX53" fmla="*/ 1029989 w 12584740"/>
              <a:gd name="connsiteY53" fmla="*/ 225769 h 4575313"/>
              <a:gd name="connsiteX54" fmla="*/ 1036851 w 12584740"/>
              <a:gd name="connsiteY54" fmla="*/ 220779 h 4575313"/>
              <a:gd name="connsiteX55" fmla="*/ 1029120 w 12584740"/>
              <a:gd name="connsiteY55" fmla="*/ 217196 h 4575313"/>
              <a:gd name="connsiteX56" fmla="*/ 1113256 w 12584740"/>
              <a:gd name="connsiteY56" fmla="*/ 192543 h 4575313"/>
              <a:gd name="connsiteX57" fmla="*/ 1184710 w 12584740"/>
              <a:gd name="connsiteY57" fmla="*/ 171552 h 4575313"/>
              <a:gd name="connsiteX58" fmla="*/ 1310965 w 12584740"/>
              <a:gd name="connsiteY58" fmla="*/ 185879 h 4575313"/>
              <a:gd name="connsiteX59" fmla="*/ 1430934 w 12584740"/>
              <a:gd name="connsiteY59" fmla="*/ 139104 h 4575313"/>
              <a:gd name="connsiteX60" fmla="*/ 1463118 w 12584740"/>
              <a:gd name="connsiteY60" fmla="*/ 138911 h 4575313"/>
              <a:gd name="connsiteX61" fmla="*/ 1493444 w 12584740"/>
              <a:gd name="connsiteY61" fmla="*/ 147416 h 4575313"/>
              <a:gd name="connsiteX62" fmla="*/ 1493168 w 12584740"/>
              <a:gd name="connsiteY62" fmla="*/ 150455 h 4575313"/>
              <a:gd name="connsiteX63" fmla="*/ 1497974 w 12584740"/>
              <a:gd name="connsiteY63" fmla="*/ 151841 h 4575313"/>
              <a:gd name="connsiteX64" fmla="*/ 1502355 w 12584740"/>
              <a:gd name="connsiteY64" fmla="*/ 149916 h 4575313"/>
              <a:gd name="connsiteX65" fmla="*/ 1508100 w 12584740"/>
              <a:gd name="connsiteY65" fmla="*/ 151526 h 4575313"/>
              <a:gd name="connsiteX66" fmla="*/ 1523822 w 12584740"/>
              <a:gd name="connsiteY66" fmla="*/ 155112 h 4575313"/>
              <a:gd name="connsiteX67" fmla="*/ 1528971 w 12584740"/>
              <a:gd name="connsiteY67" fmla="*/ 161299 h 4575313"/>
              <a:gd name="connsiteX68" fmla="*/ 1590631 w 12584740"/>
              <a:gd name="connsiteY68" fmla="*/ 173836 h 4575313"/>
              <a:gd name="connsiteX69" fmla="*/ 1609537 w 12584740"/>
              <a:gd name="connsiteY69" fmla="*/ 169616 h 4575313"/>
              <a:gd name="connsiteX70" fmla="*/ 1631335 w 12584740"/>
              <a:gd name="connsiteY70" fmla="*/ 179686 h 4575313"/>
              <a:gd name="connsiteX71" fmla="*/ 1693983 w 12584740"/>
              <a:gd name="connsiteY71" fmla="*/ 183202 h 4575313"/>
              <a:gd name="connsiteX72" fmla="*/ 1763575 w 12584740"/>
              <a:gd name="connsiteY72" fmla="*/ 194844 h 4575313"/>
              <a:gd name="connsiteX73" fmla="*/ 1812709 w 12584740"/>
              <a:gd name="connsiteY73" fmla="*/ 208037 h 4575313"/>
              <a:gd name="connsiteX74" fmla="*/ 1945879 w 12584740"/>
              <a:gd name="connsiteY74" fmla="*/ 216206 h 4575313"/>
              <a:gd name="connsiteX75" fmla="*/ 1974418 w 12584740"/>
              <a:gd name="connsiteY75" fmla="*/ 208866 h 4575313"/>
              <a:gd name="connsiteX76" fmla="*/ 1976651 w 12584740"/>
              <a:gd name="connsiteY76" fmla="*/ 208757 h 4575313"/>
              <a:gd name="connsiteX77" fmla="*/ 2881775 w 12584740"/>
              <a:gd name="connsiteY77"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397764 w 12584740"/>
              <a:gd name="connsiteY24" fmla="*/ 1566491 h 4575313"/>
              <a:gd name="connsiteX25" fmla="*/ 12584740 w 12584740"/>
              <a:gd name="connsiteY25" fmla="*/ 3094030 h 4575313"/>
              <a:gd name="connsiteX26" fmla="*/ 483060 w 12584740"/>
              <a:gd name="connsiteY26" fmla="*/ 4575313 h 4575313"/>
              <a:gd name="connsiteX27" fmla="*/ 296084 w 12584740"/>
              <a:gd name="connsiteY27" fmla="*/ 3047774 h 4575313"/>
              <a:gd name="connsiteX28" fmla="*/ 235090 w 12584740"/>
              <a:gd name="connsiteY28" fmla="*/ 2549469 h 4575313"/>
              <a:gd name="connsiteX29" fmla="*/ 0 w 12584740"/>
              <a:gd name="connsiteY29" fmla="*/ 628841 h 4575313"/>
              <a:gd name="connsiteX30" fmla="*/ 7836 w 12584740"/>
              <a:gd name="connsiteY30" fmla="*/ 631521 h 4575313"/>
              <a:gd name="connsiteX31" fmla="*/ 59804 w 12584740"/>
              <a:gd name="connsiteY31" fmla="*/ 651795 h 4575313"/>
              <a:gd name="connsiteX32" fmla="*/ 189088 w 12584740"/>
              <a:gd name="connsiteY32" fmla="*/ 654369 h 4575313"/>
              <a:gd name="connsiteX33" fmla="*/ 238402 w 12584740"/>
              <a:gd name="connsiteY33" fmla="*/ 636963 h 4575313"/>
              <a:gd name="connsiteX34" fmla="*/ 332970 w 12584740"/>
              <a:gd name="connsiteY34" fmla="*/ 607012 h 4575313"/>
              <a:gd name="connsiteX35" fmla="*/ 407552 w 12584740"/>
              <a:gd name="connsiteY35" fmla="*/ 547943 h 4575313"/>
              <a:gd name="connsiteX36" fmla="*/ 497934 w 12584740"/>
              <a:gd name="connsiteY36" fmla="*/ 502354 h 4575313"/>
              <a:gd name="connsiteX37" fmla="*/ 510273 w 12584740"/>
              <a:gd name="connsiteY37" fmla="*/ 504172 h 4575313"/>
              <a:gd name="connsiteX38" fmla="*/ 561099 w 12584740"/>
              <a:gd name="connsiteY38" fmla="*/ 476357 h 4575313"/>
              <a:gd name="connsiteX39" fmla="*/ 705102 w 12584740"/>
              <a:gd name="connsiteY39" fmla="*/ 399826 h 4575313"/>
              <a:gd name="connsiteX40" fmla="*/ 800404 w 12584740"/>
              <a:gd name="connsiteY40" fmla="*/ 289909 h 4575313"/>
              <a:gd name="connsiteX41" fmla="*/ 842353 w 12584740"/>
              <a:gd name="connsiteY41" fmla="*/ 276713 h 4575313"/>
              <a:gd name="connsiteX42" fmla="*/ 912247 w 12584740"/>
              <a:gd name="connsiteY42" fmla="*/ 254246 h 4575313"/>
              <a:gd name="connsiteX43" fmla="*/ 927247 w 12584740"/>
              <a:gd name="connsiteY43" fmla="*/ 258217 h 4575313"/>
              <a:gd name="connsiteX44" fmla="*/ 933425 w 12584740"/>
              <a:gd name="connsiteY44" fmla="*/ 256149 h 4575313"/>
              <a:gd name="connsiteX45" fmla="*/ 934108 w 12584740"/>
              <a:gd name="connsiteY45" fmla="*/ 256433 h 4575313"/>
              <a:gd name="connsiteX46" fmla="*/ 935368 w 12584740"/>
              <a:gd name="connsiteY46" fmla="*/ 255498 h 4575313"/>
              <a:gd name="connsiteX47" fmla="*/ 949059 w 12584740"/>
              <a:gd name="connsiteY47" fmla="*/ 250913 h 4575313"/>
              <a:gd name="connsiteX48" fmla="*/ 980035 w 12584740"/>
              <a:gd name="connsiteY48" fmla="*/ 251605 h 4575313"/>
              <a:gd name="connsiteX49" fmla="*/ 998443 w 12584740"/>
              <a:gd name="connsiteY49" fmla="*/ 248823 h 4575313"/>
              <a:gd name="connsiteX50" fmla="*/ 1015140 w 12584740"/>
              <a:gd name="connsiteY50" fmla="*/ 230963 h 4575313"/>
              <a:gd name="connsiteX51" fmla="*/ 1027653 w 12584740"/>
              <a:gd name="connsiteY51" fmla="*/ 228229 h 4575313"/>
              <a:gd name="connsiteX52" fmla="*/ 1029989 w 12584740"/>
              <a:gd name="connsiteY52" fmla="*/ 225769 h 4575313"/>
              <a:gd name="connsiteX53" fmla="*/ 1036851 w 12584740"/>
              <a:gd name="connsiteY53" fmla="*/ 220779 h 4575313"/>
              <a:gd name="connsiteX54" fmla="*/ 1029120 w 12584740"/>
              <a:gd name="connsiteY54" fmla="*/ 217196 h 4575313"/>
              <a:gd name="connsiteX55" fmla="*/ 1113256 w 12584740"/>
              <a:gd name="connsiteY55" fmla="*/ 192543 h 4575313"/>
              <a:gd name="connsiteX56" fmla="*/ 1184710 w 12584740"/>
              <a:gd name="connsiteY56" fmla="*/ 171552 h 4575313"/>
              <a:gd name="connsiteX57" fmla="*/ 1310965 w 12584740"/>
              <a:gd name="connsiteY57" fmla="*/ 185879 h 4575313"/>
              <a:gd name="connsiteX58" fmla="*/ 1430934 w 12584740"/>
              <a:gd name="connsiteY58" fmla="*/ 139104 h 4575313"/>
              <a:gd name="connsiteX59" fmla="*/ 1463118 w 12584740"/>
              <a:gd name="connsiteY59" fmla="*/ 138911 h 4575313"/>
              <a:gd name="connsiteX60" fmla="*/ 1493444 w 12584740"/>
              <a:gd name="connsiteY60" fmla="*/ 147416 h 4575313"/>
              <a:gd name="connsiteX61" fmla="*/ 1493168 w 12584740"/>
              <a:gd name="connsiteY61" fmla="*/ 150455 h 4575313"/>
              <a:gd name="connsiteX62" fmla="*/ 1497974 w 12584740"/>
              <a:gd name="connsiteY62" fmla="*/ 151841 h 4575313"/>
              <a:gd name="connsiteX63" fmla="*/ 1502355 w 12584740"/>
              <a:gd name="connsiteY63" fmla="*/ 149916 h 4575313"/>
              <a:gd name="connsiteX64" fmla="*/ 1508100 w 12584740"/>
              <a:gd name="connsiteY64" fmla="*/ 151526 h 4575313"/>
              <a:gd name="connsiteX65" fmla="*/ 1523822 w 12584740"/>
              <a:gd name="connsiteY65" fmla="*/ 155112 h 4575313"/>
              <a:gd name="connsiteX66" fmla="*/ 1528971 w 12584740"/>
              <a:gd name="connsiteY66" fmla="*/ 161299 h 4575313"/>
              <a:gd name="connsiteX67" fmla="*/ 1590631 w 12584740"/>
              <a:gd name="connsiteY67" fmla="*/ 173836 h 4575313"/>
              <a:gd name="connsiteX68" fmla="*/ 1609537 w 12584740"/>
              <a:gd name="connsiteY68" fmla="*/ 169616 h 4575313"/>
              <a:gd name="connsiteX69" fmla="*/ 1631335 w 12584740"/>
              <a:gd name="connsiteY69" fmla="*/ 179686 h 4575313"/>
              <a:gd name="connsiteX70" fmla="*/ 1693983 w 12584740"/>
              <a:gd name="connsiteY70" fmla="*/ 183202 h 4575313"/>
              <a:gd name="connsiteX71" fmla="*/ 1763575 w 12584740"/>
              <a:gd name="connsiteY71" fmla="*/ 194844 h 4575313"/>
              <a:gd name="connsiteX72" fmla="*/ 1812709 w 12584740"/>
              <a:gd name="connsiteY72" fmla="*/ 208037 h 4575313"/>
              <a:gd name="connsiteX73" fmla="*/ 1945879 w 12584740"/>
              <a:gd name="connsiteY73" fmla="*/ 216206 h 4575313"/>
              <a:gd name="connsiteX74" fmla="*/ 1974418 w 12584740"/>
              <a:gd name="connsiteY74" fmla="*/ 208866 h 4575313"/>
              <a:gd name="connsiteX75" fmla="*/ 1976651 w 12584740"/>
              <a:gd name="connsiteY75" fmla="*/ 208757 h 4575313"/>
              <a:gd name="connsiteX76" fmla="*/ 2881775 w 12584740"/>
              <a:gd name="connsiteY76"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584740 w 12584740"/>
              <a:gd name="connsiteY24" fmla="*/ 3094030 h 4575313"/>
              <a:gd name="connsiteX25" fmla="*/ 483060 w 12584740"/>
              <a:gd name="connsiteY25" fmla="*/ 4575313 h 4575313"/>
              <a:gd name="connsiteX26" fmla="*/ 296084 w 12584740"/>
              <a:gd name="connsiteY26" fmla="*/ 3047774 h 4575313"/>
              <a:gd name="connsiteX27" fmla="*/ 235090 w 12584740"/>
              <a:gd name="connsiteY27" fmla="*/ 2549469 h 4575313"/>
              <a:gd name="connsiteX28" fmla="*/ 0 w 12584740"/>
              <a:gd name="connsiteY28" fmla="*/ 628841 h 4575313"/>
              <a:gd name="connsiteX29" fmla="*/ 7836 w 12584740"/>
              <a:gd name="connsiteY29" fmla="*/ 631521 h 4575313"/>
              <a:gd name="connsiteX30" fmla="*/ 59804 w 12584740"/>
              <a:gd name="connsiteY30" fmla="*/ 651795 h 4575313"/>
              <a:gd name="connsiteX31" fmla="*/ 189088 w 12584740"/>
              <a:gd name="connsiteY31" fmla="*/ 654369 h 4575313"/>
              <a:gd name="connsiteX32" fmla="*/ 238402 w 12584740"/>
              <a:gd name="connsiteY32" fmla="*/ 636963 h 4575313"/>
              <a:gd name="connsiteX33" fmla="*/ 332970 w 12584740"/>
              <a:gd name="connsiteY33" fmla="*/ 607012 h 4575313"/>
              <a:gd name="connsiteX34" fmla="*/ 407552 w 12584740"/>
              <a:gd name="connsiteY34" fmla="*/ 547943 h 4575313"/>
              <a:gd name="connsiteX35" fmla="*/ 497934 w 12584740"/>
              <a:gd name="connsiteY35" fmla="*/ 502354 h 4575313"/>
              <a:gd name="connsiteX36" fmla="*/ 510273 w 12584740"/>
              <a:gd name="connsiteY36" fmla="*/ 504172 h 4575313"/>
              <a:gd name="connsiteX37" fmla="*/ 561099 w 12584740"/>
              <a:gd name="connsiteY37" fmla="*/ 476357 h 4575313"/>
              <a:gd name="connsiteX38" fmla="*/ 705102 w 12584740"/>
              <a:gd name="connsiteY38" fmla="*/ 399826 h 4575313"/>
              <a:gd name="connsiteX39" fmla="*/ 800404 w 12584740"/>
              <a:gd name="connsiteY39" fmla="*/ 289909 h 4575313"/>
              <a:gd name="connsiteX40" fmla="*/ 842353 w 12584740"/>
              <a:gd name="connsiteY40" fmla="*/ 276713 h 4575313"/>
              <a:gd name="connsiteX41" fmla="*/ 912247 w 12584740"/>
              <a:gd name="connsiteY41" fmla="*/ 254246 h 4575313"/>
              <a:gd name="connsiteX42" fmla="*/ 927247 w 12584740"/>
              <a:gd name="connsiteY42" fmla="*/ 258217 h 4575313"/>
              <a:gd name="connsiteX43" fmla="*/ 933425 w 12584740"/>
              <a:gd name="connsiteY43" fmla="*/ 256149 h 4575313"/>
              <a:gd name="connsiteX44" fmla="*/ 934108 w 12584740"/>
              <a:gd name="connsiteY44" fmla="*/ 256433 h 4575313"/>
              <a:gd name="connsiteX45" fmla="*/ 935368 w 12584740"/>
              <a:gd name="connsiteY45" fmla="*/ 255498 h 4575313"/>
              <a:gd name="connsiteX46" fmla="*/ 949059 w 12584740"/>
              <a:gd name="connsiteY46" fmla="*/ 250913 h 4575313"/>
              <a:gd name="connsiteX47" fmla="*/ 980035 w 12584740"/>
              <a:gd name="connsiteY47" fmla="*/ 251605 h 4575313"/>
              <a:gd name="connsiteX48" fmla="*/ 998443 w 12584740"/>
              <a:gd name="connsiteY48" fmla="*/ 248823 h 4575313"/>
              <a:gd name="connsiteX49" fmla="*/ 1015140 w 12584740"/>
              <a:gd name="connsiteY49" fmla="*/ 230963 h 4575313"/>
              <a:gd name="connsiteX50" fmla="*/ 1027653 w 12584740"/>
              <a:gd name="connsiteY50" fmla="*/ 228229 h 4575313"/>
              <a:gd name="connsiteX51" fmla="*/ 1029989 w 12584740"/>
              <a:gd name="connsiteY51" fmla="*/ 225769 h 4575313"/>
              <a:gd name="connsiteX52" fmla="*/ 1036851 w 12584740"/>
              <a:gd name="connsiteY52" fmla="*/ 220779 h 4575313"/>
              <a:gd name="connsiteX53" fmla="*/ 1029120 w 12584740"/>
              <a:gd name="connsiteY53" fmla="*/ 217196 h 4575313"/>
              <a:gd name="connsiteX54" fmla="*/ 1113256 w 12584740"/>
              <a:gd name="connsiteY54" fmla="*/ 192543 h 4575313"/>
              <a:gd name="connsiteX55" fmla="*/ 1184710 w 12584740"/>
              <a:gd name="connsiteY55" fmla="*/ 171552 h 4575313"/>
              <a:gd name="connsiteX56" fmla="*/ 1310965 w 12584740"/>
              <a:gd name="connsiteY56" fmla="*/ 185879 h 4575313"/>
              <a:gd name="connsiteX57" fmla="*/ 1430934 w 12584740"/>
              <a:gd name="connsiteY57" fmla="*/ 139104 h 4575313"/>
              <a:gd name="connsiteX58" fmla="*/ 1463118 w 12584740"/>
              <a:gd name="connsiteY58" fmla="*/ 138911 h 4575313"/>
              <a:gd name="connsiteX59" fmla="*/ 1493444 w 12584740"/>
              <a:gd name="connsiteY59" fmla="*/ 147416 h 4575313"/>
              <a:gd name="connsiteX60" fmla="*/ 1493168 w 12584740"/>
              <a:gd name="connsiteY60" fmla="*/ 150455 h 4575313"/>
              <a:gd name="connsiteX61" fmla="*/ 1497974 w 12584740"/>
              <a:gd name="connsiteY61" fmla="*/ 151841 h 4575313"/>
              <a:gd name="connsiteX62" fmla="*/ 1502355 w 12584740"/>
              <a:gd name="connsiteY62" fmla="*/ 149916 h 4575313"/>
              <a:gd name="connsiteX63" fmla="*/ 1508100 w 12584740"/>
              <a:gd name="connsiteY63" fmla="*/ 151526 h 4575313"/>
              <a:gd name="connsiteX64" fmla="*/ 1523822 w 12584740"/>
              <a:gd name="connsiteY64" fmla="*/ 155112 h 4575313"/>
              <a:gd name="connsiteX65" fmla="*/ 1528971 w 12584740"/>
              <a:gd name="connsiteY65" fmla="*/ 161299 h 4575313"/>
              <a:gd name="connsiteX66" fmla="*/ 1590631 w 12584740"/>
              <a:gd name="connsiteY66" fmla="*/ 173836 h 4575313"/>
              <a:gd name="connsiteX67" fmla="*/ 1609537 w 12584740"/>
              <a:gd name="connsiteY67" fmla="*/ 169616 h 4575313"/>
              <a:gd name="connsiteX68" fmla="*/ 1631335 w 12584740"/>
              <a:gd name="connsiteY68" fmla="*/ 179686 h 4575313"/>
              <a:gd name="connsiteX69" fmla="*/ 1693983 w 12584740"/>
              <a:gd name="connsiteY69" fmla="*/ 183202 h 4575313"/>
              <a:gd name="connsiteX70" fmla="*/ 1763575 w 12584740"/>
              <a:gd name="connsiteY70" fmla="*/ 194844 h 4575313"/>
              <a:gd name="connsiteX71" fmla="*/ 1812709 w 12584740"/>
              <a:gd name="connsiteY71" fmla="*/ 208037 h 4575313"/>
              <a:gd name="connsiteX72" fmla="*/ 1945879 w 12584740"/>
              <a:gd name="connsiteY72" fmla="*/ 216206 h 4575313"/>
              <a:gd name="connsiteX73" fmla="*/ 1974418 w 12584740"/>
              <a:gd name="connsiteY73" fmla="*/ 208866 h 4575313"/>
              <a:gd name="connsiteX74" fmla="*/ 1976651 w 12584740"/>
              <a:gd name="connsiteY74" fmla="*/ 208757 h 4575313"/>
              <a:gd name="connsiteX75" fmla="*/ 2881775 w 12584740"/>
              <a:gd name="connsiteY75"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584740 w 12584740"/>
              <a:gd name="connsiteY24" fmla="*/ 3094030 h 4575313"/>
              <a:gd name="connsiteX25" fmla="*/ 483060 w 12584740"/>
              <a:gd name="connsiteY25" fmla="*/ 4575313 h 4575313"/>
              <a:gd name="connsiteX26" fmla="*/ 296084 w 12584740"/>
              <a:gd name="connsiteY26" fmla="*/ 3047774 h 4575313"/>
              <a:gd name="connsiteX27" fmla="*/ 0 w 12584740"/>
              <a:gd name="connsiteY27" fmla="*/ 628841 h 4575313"/>
              <a:gd name="connsiteX28" fmla="*/ 7836 w 12584740"/>
              <a:gd name="connsiteY28" fmla="*/ 631521 h 4575313"/>
              <a:gd name="connsiteX29" fmla="*/ 59804 w 12584740"/>
              <a:gd name="connsiteY29" fmla="*/ 651795 h 4575313"/>
              <a:gd name="connsiteX30" fmla="*/ 189088 w 12584740"/>
              <a:gd name="connsiteY30" fmla="*/ 654369 h 4575313"/>
              <a:gd name="connsiteX31" fmla="*/ 238402 w 12584740"/>
              <a:gd name="connsiteY31" fmla="*/ 636963 h 4575313"/>
              <a:gd name="connsiteX32" fmla="*/ 332970 w 12584740"/>
              <a:gd name="connsiteY32" fmla="*/ 607012 h 4575313"/>
              <a:gd name="connsiteX33" fmla="*/ 407552 w 12584740"/>
              <a:gd name="connsiteY33" fmla="*/ 547943 h 4575313"/>
              <a:gd name="connsiteX34" fmla="*/ 497934 w 12584740"/>
              <a:gd name="connsiteY34" fmla="*/ 502354 h 4575313"/>
              <a:gd name="connsiteX35" fmla="*/ 510273 w 12584740"/>
              <a:gd name="connsiteY35" fmla="*/ 504172 h 4575313"/>
              <a:gd name="connsiteX36" fmla="*/ 561099 w 12584740"/>
              <a:gd name="connsiteY36" fmla="*/ 476357 h 4575313"/>
              <a:gd name="connsiteX37" fmla="*/ 705102 w 12584740"/>
              <a:gd name="connsiteY37" fmla="*/ 399826 h 4575313"/>
              <a:gd name="connsiteX38" fmla="*/ 800404 w 12584740"/>
              <a:gd name="connsiteY38" fmla="*/ 289909 h 4575313"/>
              <a:gd name="connsiteX39" fmla="*/ 842353 w 12584740"/>
              <a:gd name="connsiteY39" fmla="*/ 276713 h 4575313"/>
              <a:gd name="connsiteX40" fmla="*/ 912247 w 12584740"/>
              <a:gd name="connsiteY40" fmla="*/ 254246 h 4575313"/>
              <a:gd name="connsiteX41" fmla="*/ 927247 w 12584740"/>
              <a:gd name="connsiteY41" fmla="*/ 258217 h 4575313"/>
              <a:gd name="connsiteX42" fmla="*/ 933425 w 12584740"/>
              <a:gd name="connsiteY42" fmla="*/ 256149 h 4575313"/>
              <a:gd name="connsiteX43" fmla="*/ 934108 w 12584740"/>
              <a:gd name="connsiteY43" fmla="*/ 256433 h 4575313"/>
              <a:gd name="connsiteX44" fmla="*/ 935368 w 12584740"/>
              <a:gd name="connsiteY44" fmla="*/ 255498 h 4575313"/>
              <a:gd name="connsiteX45" fmla="*/ 949059 w 12584740"/>
              <a:gd name="connsiteY45" fmla="*/ 250913 h 4575313"/>
              <a:gd name="connsiteX46" fmla="*/ 980035 w 12584740"/>
              <a:gd name="connsiteY46" fmla="*/ 251605 h 4575313"/>
              <a:gd name="connsiteX47" fmla="*/ 998443 w 12584740"/>
              <a:gd name="connsiteY47" fmla="*/ 248823 h 4575313"/>
              <a:gd name="connsiteX48" fmla="*/ 1015140 w 12584740"/>
              <a:gd name="connsiteY48" fmla="*/ 230963 h 4575313"/>
              <a:gd name="connsiteX49" fmla="*/ 1027653 w 12584740"/>
              <a:gd name="connsiteY49" fmla="*/ 228229 h 4575313"/>
              <a:gd name="connsiteX50" fmla="*/ 1029989 w 12584740"/>
              <a:gd name="connsiteY50" fmla="*/ 225769 h 4575313"/>
              <a:gd name="connsiteX51" fmla="*/ 1036851 w 12584740"/>
              <a:gd name="connsiteY51" fmla="*/ 220779 h 4575313"/>
              <a:gd name="connsiteX52" fmla="*/ 1029120 w 12584740"/>
              <a:gd name="connsiteY52" fmla="*/ 217196 h 4575313"/>
              <a:gd name="connsiteX53" fmla="*/ 1113256 w 12584740"/>
              <a:gd name="connsiteY53" fmla="*/ 192543 h 4575313"/>
              <a:gd name="connsiteX54" fmla="*/ 1184710 w 12584740"/>
              <a:gd name="connsiteY54" fmla="*/ 171552 h 4575313"/>
              <a:gd name="connsiteX55" fmla="*/ 1310965 w 12584740"/>
              <a:gd name="connsiteY55" fmla="*/ 185879 h 4575313"/>
              <a:gd name="connsiteX56" fmla="*/ 1430934 w 12584740"/>
              <a:gd name="connsiteY56" fmla="*/ 139104 h 4575313"/>
              <a:gd name="connsiteX57" fmla="*/ 1463118 w 12584740"/>
              <a:gd name="connsiteY57" fmla="*/ 138911 h 4575313"/>
              <a:gd name="connsiteX58" fmla="*/ 1493444 w 12584740"/>
              <a:gd name="connsiteY58" fmla="*/ 147416 h 4575313"/>
              <a:gd name="connsiteX59" fmla="*/ 1493168 w 12584740"/>
              <a:gd name="connsiteY59" fmla="*/ 150455 h 4575313"/>
              <a:gd name="connsiteX60" fmla="*/ 1497974 w 12584740"/>
              <a:gd name="connsiteY60" fmla="*/ 151841 h 4575313"/>
              <a:gd name="connsiteX61" fmla="*/ 1502355 w 12584740"/>
              <a:gd name="connsiteY61" fmla="*/ 149916 h 4575313"/>
              <a:gd name="connsiteX62" fmla="*/ 1508100 w 12584740"/>
              <a:gd name="connsiteY62" fmla="*/ 151526 h 4575313"/>
              <a:gd name="connsiteX63" fmla="*/ 1523822 w 12584740"/>
              <a:gd name="connsiteY63" fmla="*/ 155112 h 4575313"/>
              <a:gd name="connsiteX64" fmla="*/ 1528971 w 12584740"/>
              <a:gd name="connsiteY64" fmla="*/ 161299 h 4575313"/>
              <a:gd name="connsiteX65" fmla="*/ 1590631 w 12584740"/>
              <a:gd name="connsiteY65" fmla="*/ 173836 h 4575313"/>
              <a:gd name="connsiteX66" fmla="*/ 1609537 w 12584740"/>
              <a:gd name="connsiteY66" fmla="*/ 169616 h 4575313"/>
              <a:gd name="connsiteX67" fmla="*/ 1631335 w 12584740"/>
              <a:gd name="connsiteY67" fmla="*/ 179686 h 4575313"/>
              <a:gd name="connsiteX68" fmla="*/ 1693983 w 12584740"/>
              <a:gd name="connsiteY68" fmla="*/ 183202 h 4575313"/>
              <a:gd name="connsiteX69" fmla="*/ 1763575 w 12584740"/>
              <a:gd name="connsiteY69" fmla="*/ 194844 h 4575313"/>
              <a:gd name="connsiteX70" fmla="*/ 1812709 w 12584740"/>
              <a:gd name="connsiteY70" fmla="*/ 208037 h 4575313"/>
              <a:gd name="connsiteX71" fmla="*/ 1945879 w 12584740"/>
              <a:gd name="connsiteY71" fmla="*/ 216206 h 4575313"/>
              <a:gd name="connsiteX72" fmla="*/ 1974418 w 12584740"/>
              <a:gd name="connsiteY72" fmla="*/ 208866 h 4575313"/>
              <a:gd name="connsiteX73" fmla="*/ 1976651 w 12584740"/>
              <a:gd name="connsiteY73" fmla="*/ 208757 h 4575313"/>
              <a:gd name="connsiteX74" fmla="*/ 2881775 w 12584740"/>
              <a:gd name="connsiteY74"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584740 w 12584740"/>
              <a:gd name="connsiteY24" fmla="*/ 3094030 h 4575313"/>
              <a:gd name="connsiteX25" fmla="*/ 483060 w 12584740"/>
              <a:gd name="connsiteY25" fmla="*/ 4575313 h 4575313"/>
              <a:gd name="connsiteX26" fmla="*/ 0 w 12584740"/>
              <a:gd name="connsiteY26" fmla="*/ 628841 h 4575313"/>
              <a:gd name="connsiteX27" fmla="*/ 7836 w 12584740"/>
              <a:gd name="connsiteY27" fmla="*/ 631521 h 4575313"/>
              <a:gd name="connsiteX28" fmla="*/ 59804 w 12584740"/>
              <a:gd name="connsiteY28" fmla="*/ 651795 h 4575313"/>
              <a:gd name="connsiteX29" fmla="*/ 189088 w 12584740"/>
              <a:gd name="connsiteY29" fmla="*/ 654369 h 4575313"/>
              <a:gd name="connsiteX30" fmla="*/ 238402 w 12584740"/>
              <a:gd name="connsiteY30" fmla="*/ 636963 h 4575313"/>
              <a:gd name="connsiteX31" fmla="*/ 332970 w 12584740"/>
              <a:gd name="connsiteY31" fmla="*/ 607012 h 4575313"/>
              <a:gd name="connsiteX32" fmla="*/ 407552 w 12584740"/>
              <a:gd name="connsiteY32" fmla="*/ 547943 h 4575313"/>
              <a:gd name="connsiteX33" fmla="*/ 497934 w 12584740"/>
              <a:gd name="connsiteY33" fmla="*/ 502354 h 4575313"/>
              <a:gd name="connsiteX34" fmla="*/ 510273 w 12584740"/>
              <a:gd name="connsiteY34" fmla="*/ 504172 h 4575313"/>
              <a:gd name="connsiteX35" fmla="*/ 561099 w 12584740"/>
              <a:gd name="connsiteY35" fmla="*/ 476357 h 4575313"/>
              <a:gd name="connsiteX36" fmla="*/ 705102 w 12584740"/>
              <a:gd name="connsiteY36" fmla="*/ 399826 h 4575313"/>
              <a:gd name="connsiteX37" fmla="*/ 800404 w 12584740"/>
              <a:gd name="connsiteY37" fmla="*/ 289909 h 4575313"/>
              <a:gd name="connsiteX38" fmla="*/ 842353 w 12584740"/>
              <a:gd name="connsiteY38" fmla="*/ 276713 h 4575313"/>
              <a:gd name="connsiteX39" fmla="*/ 912247 w 12584740"/>
              <a:gd name="connsiteY39" fmla="*/ 254246 h 4575313"/>
              <a:gd name="connsiteX40" fmla="*/ 927247 w 12584740"/>
              <a:gd name="connsiteY40" fmla="*/ 258217 h 4575313"/>
              <a:gd name="connsiteX41" fmla="*/ 933425 w 12584740"/>
              <a:gd name="connsiteY41" fmla="*/ 256149 h 4575313"/>
              <a:gd name="connsiteX42" fmla="*/ 934108 w 12584740"/>
              <a:gd name="connsiteY42" fmla="*/ 256433 h 4575313"/>
              <a:gd name="connsiteX43" fmla="*/ 935368 w 12584740"/>
              <a:gd name="connsiteY43" fmla="*/ 255498 h 4575313"/>
              <a:gd name="connsiteX44" fmla="*/ 949059 w 12584740"/>
              <a:gd name="connsiteY44" fmla="*/ 250913 h 4575313"/>
              <a:gd name="connsiteX45" fmla="*/ 980035 w 12584740"/>
              <a:gd name="connsiteY45" fmla="*/ 251605 h 4575313"/>
              <a:gd name="connsiteX46" fmla="*/ 998443 w 12584740"/>
              <a:gd name="connsiteY46" fmla="*/ 248823 h 4575313"/>
              <a:gd name="connsiteX47" fmla="*/ 1015140 w 12584740"/>
              <a:gd name="connsiteY47" fmla="*/ 230963 h 4575313"/>
              <a:gd name="connsiteX48" fmla="*/ 1027653 w 12584740"/>
              <a:gd name="connsiteY48" fmla="*/ 228229 h 4575313"/>
              <a:gd name="connsiteX49" fmla="*/ 1029989 w 12584740"/>
              <a:gd name="connsiteY49" fmla="*/ 225769 h 4575313"/>
              <a:gd name="connsiteX50" fmla="*/ 1036851 w 12584740"/>
              <a:gd name="connsiteY50" fmla="*/ 220779 h 4575313"/>
              <a:gd name="connsiteX51" fmla="*/ 1029120 w 12584740"/>
              <a:gd name="connsiteY51" fmla="*/ 217196 h 4575313"/>
              <a:gd name="connsiteX52" fmla="*/ 1113256 w 12584740"/>
              <a:gd name="connsiteY52" fmla="*/ 192543 h 4575313"/>
              <a:gd name="connsiteX53" fmla="*/ 1184710 w 12584740"/>
              <a:gd name="connsiteY53" fmla="*/ 171552 h 4575313"/>
              <a:gd name="connsiteX54" fmla="*/ 1310965 w 12584740"/>
              <a:gd name="connsiteY54" fmla="*/ 185879 h 4575313"/>
              <a:gd name="connsiteX55" fmla="*/ 1430934 w 12584740"/>
              <a:gd name="connsiteY55" fmla="*/ 139104 h 4575313"/>
              <a:gd name="connsiteX56" fmla="*/ 1463118 w 12584740"/>
              <a:gd name="connsiteY56" fmla="*/ 138911 h 4575313"/>
              <a:gd name="connsiteX57" fmla="*/ 1493444 w 12584740"/>
              <a:gd name="connsiteY57" fmla="*/ 147416 h 4575313"/>
              <a:gd name="connsiteX58" fmla="*/ 1493168 w 12584740"/>
              <a:gd name="connsiteY58" fmla="*/ 150455 h 4575313"/>
              <a:gd name="connsiteX59" fmla="*/ 1497974 w 12584740"/>
              <a:gd name="connsiteY59" fmla="*/ 151841 h 4575313"/>
              <a:gd name="connsiteX60" fmla="*/ 1502355 w 12584740"/>
              <a:gd name="connsiteY60" fmla="*/ 149916 h 4575313"/>
              <a:gd name="connsiteX61" fmla="*/ 1508100 w 12584740"/>
              <a:gd name="connsiteY61" fmla="*/ 151526 h 4575313"/>
              <a:gd name="connsiteX62" fmla="*/ 1523822 w 12584740"/>
              <a:gd name="connsiteY62" fmla="*/ 155112 h 4575313"/>
              <a:gd name="connsiteX63" fmla="*/ 1528971 w 12584740"/>
              <a:gd name="connsiteY63" fmla="*/ 161299 h 4575313"/>
              <a:gd name="connsiteX64" fmla="*/ 1590631 w 12584740"/>
              <a:gd name="connsiteY64" fmla="*/ 173836 h 4575313"/>
              <a:gd name="connsiteX65" fmla="*/ 1609537 w 12584740"/>
              <a:gd name="connsiteY65" fmla="*/ 169616 h 4575313"/>
              <a:gd name="connsiteX66" fmla="*/ 1631335 w 12584740"/>
              <a:gd name="connsiteY66" fmla="*/ 179686 h 4575313"/>
              <a:gd name="connsiteX67" fmla="*/ 1693983 w 12584740"/>
              <a:gd name="connsiteY67" fmla="*/ 183202 h 4575313"/>
              <a:gd name="connsiteX68" fmla="*/ 1763575 w 12584740"/>
              <a:gd name="connsiteY68" fmla="*/ 194844 h 4575313"/>
              <a:gd name="connsiteX69" fmla="*/ 1812709 w 12584740"/>
              <a:gd name="connsiteY69" fmla="*/ 208037 h 4575313"/>
              <a:gd name="connsiteX70" fmla="*/ 1945879 w 12584740"/>
              <a:gd name="connsiteY70" fmla="*/ 216206 h 4575313"/>
              <a:gd name="connsiteX71" fmla="*/ 1974418 w 12584740"/>
              <a:gd name="connsiteY71" fmla="*/ 208866 h 4575313"/>
              <a:gd name="connsiteX72" fmla="*/ 1976651 w 12584740"/>
              <a:gd name="connsiteY72" fmla="*/ 208757 h 4575313"/>
              <a:gd name="connsiteX73" fmla="*/ 2881775 w 12584740"/>
              <a:gd name="connsiteY73" fmla="*/ 233197 h 4575313"/>
              <a:gd name="connsiteX0" fmla="*/ 2881775 w 12584740"/>
              <a:gd name="connsiteY0" fmla="*/ 214043 h 4556159"/>
              <a:gd name="connsiteX1" fmla="*/ 8923122 w 12584740"/>
              <a:gd name="connsiteY1" fmla="*/ 205911 h 4556159"/>
              <a:gd name="connsiteX2" fmla="*/ 10535176 w 12584740"/>
              <a:gd name="connsiteY2" fmla="*/ 98886 h 4556159"/>
              <a:gd name="connsiteX3" fmla="*/ 10552865 w 12584740"/>
              <a:gd name="connsiteY3" fmla="*/ 93120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1976651 w 12584740"/>
              <a:gd name="connsiteY71" fmla="*/ 189603 h 4556159"/>
              <a:gd name="connsiteX72" fmla="*/ 2881775 w 12584740"/>
              <a:gd name="connsiteY72" fmla="*/ 214043 h 4556159"/>
              <a:gd name="connsiteX0" fmla="*/ 2881775 w 12584740"/>
              <a:gd name="connsiteY0" fmla="*/ 214043 h 4556159"/>
              <a:gd name="connsiteX1" fmla="*/ 8923122 w 12584740"/>
              <a:gd name="connsiteY1" fmla="*/ 205911 h 4556159"/>
              <a:gd name="connsiteX2" fmla="*/ 10535176 w 12584740"/>
              <a:gd name="connsiteY2" fmla="*/ 98886 h 4556159"/>
              <a:gd name="connsiteX3" fmla="*/ 10552865 w 12584740"/>
              <a:gd name="connsiteY3" fmla="*/ 93120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2881775 w 12584740"/>
              <a:gd name="connsiteY72" fmla="*/ 214043 h 455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2584740" h="4556159">
                <a:moveTo>
                  <a:pt x="2881775" y="214043"/>
                </a:moveTo>
                <a:lnTo>
                  <a:pt x="8923122" y="205911"/>
                </a:lnTo>
                <a:cubicBezTo>
                  <a:pt x="8923122" y="236009"/>
                  <a:pt x="10535176" y="68788"/>
                  <a:pt x="10535176" y="98886"/>
                </a:cubicBezTo>
                <a:lnTo>
                  <a:pt x="10552865" y="93120"/>
                </a:lnTo>
                <a:cubicBezTo>
                  <a:pt x="10602509" y="95039"/>
                  <a:pt x="10648374" y="81962"/>
                  <a:pt x="10704478" y="76437"/>
                </a:cubicBezTo>
                <a:cubicBezTo>
                  <a:pt x="10764532" y="85901"/>
                  <a:pt x="10796465" y="61749"/>
                  <a:pt x="10856419" y="55944"/>
                </a:cubicBezTo>
                <a:cubicBezTo>
                  <a:pt x="10914661" y="77716"/>
                  <a:pt x="10896627" y="22130"/>
                  <a:pt x="10946891" y="22447"/>
                </a:cubicBezTo>
                <a:cubicBezTo>
                  <a:pt x="11028004" y="41524"/>
                  <a:pt x="10945561" y="3905"/>
                  <a:pt x="11071737" y="7907"/>
                </a:cubicBezTo>
                <a:cubicBezTo>
                  <a:pt x="11078763" y="11268"/>
                  <a:pt x="11094187" y="7177"/>
                  <a:pt x="11092700" y="2345"/>
                </a:cubicBezTo>
                <a:cubicBezTo>
                  <a:pt x="11100672" y="3621"/>
                  <a:pt x="11119582" y="12415"/>
                  <a:pt x="11121627" y="4539"/>
                </a:cubicBezTo>
                <a:cubicBezTo>
                  <a:pt x="11161872" y="2410"/>
                  <a:pt x="11201801" y="5778"/>
                  <a:pt x="11237564" y="14319"/>
                </a:cubicBezTo>
                <a:cubicBezTo>
                  <a:pt x="11315265" y="-1427"/>
                  <a:pt x="11272628" y="36301"/>
                  <a:pt x="11328738" y="30868"/>
                </a:cubicBezTo>
                <a:cubicBezTo>
                  <a:pt x="11373885" y="14123"/>
                  <a:pt x="11390505" y="26175"/>
                  <a:pt x="11442587" y="14368"/>
                </a:cubicBezTo>
                <a:cubicBezTo>
                  <a:pt x="11460405" y="39138"/>
                  <a:pt x="11491560" y="10212"/>
                  <a:pt x="11511928" y="16713"/>
                </a:cubicBezTo>
                <a:cubicBezTo>
                  <a:pt x="11544050" y="-13836"/>
                  <a:pt x="11591566" y="41138"/>
                  <a:pt x="11625388" y="39481"/>
                </a:cubicBezTo>
                <a:cubicBezTo>
                  <a:pt x="11682275" y="32159"/>
                  <a:pt x="11743456" y="-367"/>
                  <a:pt x="11775146" y="27611"/>
                </a:cubicBezTo>
                <a:cubicBezTo>
                  <a:pt x="11779070" y="15386"/>
                  <a:pt x="11773473" y="-818"/>
                  <a:pt x="11806024" y="88"/>
                </a:cubicBezTo>
                <a:cubicBezTo>
                  <a:pt x="11821005" y="-1216"/>
                  <a:pt x="11833611" y="12437"/>
                  <a:pt x="11865034" y="19785"/>
                </a:cubicBezTo>
                <a:cubicBezTo>
                  <a:pt x="11905979" y="29998"/>
                  <a:pt x="11998366" y="9552"/>
                  <a:pt x="11994565" y="44174"/>
                </a:cubicBezTo>
                <a:cubicBezTo>
                  <a:pt x="12007200" y="63922"/>
                  <a:pt x="12058131" y="30230"/>
                  <a:pt x="12059283" y="52111"/>
                </a:cubicBezTo>
                <a:cubicBezTo>
                  <a:pt x="12081498" y="36953"/>
                  <a:pt x="12122851" y="58256"/>
                  <a:pt x="12160147" y="55873"/>
                </a:cubicBezTo>
                <a:cubicBezTo>
                  <a:pt x="12167674" y="65410"/>
                  <a:pt x="12176238" y="64529"/>
                  <a:pt x="12190854" y="58535"/>
                </a:cubicBezTo>
                <a:lnTo>
                  <a:pt x="12215705" y="59963"/>
                </a:lnTo>
                <a:lnTo>
                  <a:pt x="12584740" y="3074876"/>
                </a:lnTo>
                <a:lnTo>
                  <a:pt x="483060" y="4556159"/>
                </a:lnTo>
                <a:lnTo>
                  <a:pt x="0" y="609687"/>
                </a:lnTo>
                <a:lnTo>
                  <a:pt x="7836" y="612367"/>
                </a:lnTo>
                <a:cubicBezTo>
                  <a:pt x="25349" y="620104"/>
                  <a:pt x="41483" y="627786"/>
                  <a:pt x="59804" y="632641"/>
                </a:cubicBezTo>
                <a:cubicBezTo>
                  <a:pt x="75146" y="654421"/>
                  <a:pt x="167365" y="632597"/>
                  <a:pt x="189088" y="635215"/>
                </a:cubicBezTo>
                <a:cubicBezTo>
                  <a:pt x="217440" y="623749"/>
                  <a:pt x="208344" y="626448"/>
                  <a:pt x="238402" y="617809"/>
                </a:cubicBezTo>
                <a:cubicBezTo>
                  <a:pt x="247394" y="590135"/>
                  <a:pt x="303125" y="595692"/>
                  <a:pt x="332970" y="587858"/>
                </a:cubicBezTo>
                <a:cubicBezTo>
                  <a:pt x="336621" y="563687"/>
                  <a:pt x="356128" y="555392"/>
                  <a:pt x="407552" y="528789"/>
                </a:cubicBezTo>
                <a:cubicBezTo>
                  <a:pt x="410625" y="501558"/>
                  <a:pt x="481949" y="526749"/>
                  <a:pt x="497934" y="483200"/>
                </a:cubicBezTo>
                <a:cubicBezTo>
                  <a:pt x="501858" y="484200"/>
                  <a:pt x="506013" y="484811"/>
                  <a:pt x="510273" y="485018"/>
                </a:cubicBezTo>
                <a:cubicBezTo>
                  <a:pt x="535011" y="486222"/>
                  <a:pt x="557770" y="473768"/>
                  <a:pt x="561099" y="457203"/>
                </a:cubicBezTo>
                <a:cubicBezTo>
                  <a:pt x="592709" y="393031"/>
                  <a:pt x="657171" y="417531"/>
                  <a:pt x="705102" y="380672"/>
                </a:cubicBezTo>
                <a:cubicBezTo>
                  <a:pt x="762904" y="342107"/>
                  <a:pt x="753762" y="341220"/>
                  <a:pt x="800404" y="270755"/>
                </a:cubicBezTo>
                <a:cubicBezTo>
                  <a:pt x="821510" y="277286"/>
                  <a:pt x="831930" y="272279"/>
                  <a:pt x="842353" y="257559"/>
                </a:cubicBezTo>
                <a:cubicBezTo>
                  <a:pt x="871396" y="239661"/>
                  <a:pt x="901151" y="269258"/>
                  <a:pt x="912247" y="235092"/>
                </a:cubicBezTo>
                <a:cubicBezTo>
                  <a:pt x="915193" y="239660"/>
                  <a:pt x="920652" y="240302"/>
                  <a:pt x="927247" y="239063"/>
                </a:cubicBezTo>
                <a:lnTo>
                  <a:pt x="933425" y="236995"/>
                </a:lnTo>
                <a:lnTo>
                  <a:pt x="934108" y="237279"/>
                </a:lnTo>
                <a:lnTo>
                  <a:pt x="935368" y="236344"/>
                </a:lnTo>
                <a:lnTo>
                  <a:pt x="949059" y="231759"/>
                </a:lnTo>
                <a:cubicBezTo>
                  <a:pt x="964033" y="225857"/>
                  <a:pt x="978036" y="220629"/>
                  <a:pt x="980035" y="232451"/>
                </a:cubicBezTo>
                <a:cubicBezTo>
                  <a:pt x="988861" y="233151"/>
                  <a:pt x="994474" y="231910"/>
                  <a:pt x="998443" y="229669"/>
                </a:cubicBezTo>
                <a:cubicBezTo>
                  <a:pt x="1006381" y="225191"/>
                  <a:pt x="1007750" y="216720"/>
                  <a:pt x="1015140" y="211809"/>
                </a:cubicBezTo>
                <a:lnTo>
                  <a:pt x="1027653" y="209075"/>
                </a:lnTo>
                <a:lnTo>
                  <a:pt x="1029989" y="206615"/>
                </a:lnTo>
                <a:lnTo>
                  <a:pt x="1036851" y="201625"/>
                </a:lnTo>
                <a:lnTo>
                  <a:pt x="1029120" y="198042"/>
                </a:lnTo>
                <a:cubicBezTo>
                  <a:pt x="1021104" y="195096"/>
                  <a:pt x="1101729" y="180798"/>
                  <a:pt x="1113256" y="173389"/>
                </a:cubicBezTo>
                <a:lnTo>
                  <a:pt x="1184710" y="152398"/>
                </a:lnTo>
                <a:lnTo>
                  <a:pt x="1310965" y="166725"/>
                </a:lnTo>
                <a:cubicBezTo>
                  <a:pt x="1336372" y="131696"/>
                  <a:pt x="1403197" y="140119"/>
                  <a:pt x="1430934" y="119950"/>
                </a:cubicBezTo>
                <a:lnTo>
                  <a:pt x="1463118" y="119757"/>
                </a:lnTo>
                <a:lnTo>
                  <a:pt x="1493444" y="128262"/>
                </a:lnTo>
                <a:lnTo>
                  <a:pt x="1493168" y="131301"/>
                </a:lnTo>
                <a:cubicBezTo>
                  <a:pt x="1493827" y="133297"/>
                  <a:pt x="1495475" y="133471"/>
                  <a:pt x="1497974" y="132687"/>
                </a:cubicBezTo>
                <a:lnTo>
                  <a:pt x="1502355" y="130762"/>
                </a:lnTo>
                <a:lnTo>
                  <a:pt x="1508100" y="132372"/>
                </a:lnTo>
                <a:lnTo>
                  <a:pt x="1523822" y="135958"/>
                </a:lnTo>
                <a:lnTo>
                  <a:pt x="1528971" y="142145"/>
                </a:lnTo>
                <a:cubicBezTo>
                  <a:pt x="1544182" y="151821"/>
                  <a:pt x="1579536" y="139768"/>
                  <a:pt x="1590631" y="154682"/>
                </a:cubicBezTo>
                <a:lnTo>
                  <a:pt x="1609537" y="150462"/>
                </a:lnTo>
                <a:lnTo>
                  <a:pt x="1631335" y="160532"/>
                </a:lnTo>
                <a:cubicBezTo>
                  <a:pt x="1651445" y="168813"/>
                  <a:pt x="1672155" y="173541"/>
                  <a:pt x="1693983" y="164048"/>
                </a:cubicBezTo>
                <a:cubicBezTo>
                  <a:pt x="1686705" y="185321"/>
                  <a:pt x="1748101" y="157604"/>
                  <a:pt x="1763575" y="175690"/>
                </a:cubicBezTo>
                <a:cubicBezTo>
                  <a:pt x="1773286" y="190711"/>
                  <a:pt x="1794179" y="185800"/>
                  <a:pt x="1812709" y="188883"/>
                </a:cubicBezTo>
                <a:cubicBezTo>
                  <a:pt x="1830479" y="202932"/>
                  <a:pt x="1918180" y="204037"/>
                  <a:pt x="1945879" y="197052"/>
                </a:cubicBezTo>
                <a:cubicBezTo>
                  <a:pt x="1955185" y="193416"/>
                  <a:pt x="1964727" y="191072"/>
                  <a:pt x="1974418" y="189712"/>
                </a:cubicBezTo>
                <a:lnTo>
                  <a:pt x="2235555" y="226659"/>
                </a:lnTo>
                <a:cubicBezTo>
                  <a:pt x="2235555" y="166322"/>
                  <a:pt x="2881775" y="274380"/>
                  <a:pt x="2881775" y="214043"/>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5CB7FCC9-BCEC-4E5E-8E97-869DB5D7C2B6}"/>
              </a:ext>
            </a:extLst>
          </p:cNvPr>
          <p:cNvSpPr>
            <a:spLocks noGrp="1"/>
          </p:cNvSpPr>
          <p:nvPr>
            <p:ph type="title"/>
          </p:nvPr>
        </p:nvSpPr>
        <p:spPr>
          <a:xfrm>
            <a:off x="1160060" y="5097439"/>
            <a:ext cx="9908274" cy="791569"/>
          </a:xfrm>
        </p:spPr>
        <p:txBody>
          <a:bodyPr vert="horz" lIns="91440" tIns="45720" rIns="91440" bIns="45720" rtlCol="0" anchor="b">
            <a:normAutofit/>
          </a:bodyPr>
          <a:lstStyle/>
          <a:p>
            <a:pPr algn="ctr"/>
            <a:r>
              <a:rPr lang="en-US"/>
              <a:t>Samengevoegde Resultaten </a:t>
            </a:r>
          </a:p>
        </p:txBody>
      </p:sp>
      <p:sp>
        <p:nvSpPr>
          <p:cNvPr id="22" name="Freeform: Shape 21">
            <a:extLst>
              <a:ext uri="{FF2B5EF4-FFF2-40B4-BE49-F238E27FC236}">
                <a16:creationId xmlns:a16="http://schemas.microsoft.com/office/drawing/2014/main" id="{1BBFDD63-AD5F-4E42-979B-2FBDE3450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855" y="781186"/>
            <a:ext cx="5217258" cy="402964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6">
            <a:extLst>
              <a:ext uri="{FF2B5EF4-FFF2-40B4-BE49-F238E27FC236}">
                <a16:creationId xmlns:a16="http://schemas.microsoft.com/office/drawing/2014/main" id="{C700A9C2-5B99-488A-8884-76AB40DEF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23294" y="457200"/>
            <a:ext cx="118637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4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tafel&#10;&#10;Automatisch gegenereerde beschrijving">
            <a:extLst>
              <a:ext uri="{FF2B5EF4-FFF2-40B4-BE49-F238E27FC236}">
                <a16:creationId xmlns:a16="http://schemas.microsoft.com/office/drawing/2014/main" id="{797E86D6-0B41-451E-B182-9618ABC01555}"/>
              </a:ext>
            </a:extLst>
          </p:cNvPr>
          <p:cNvPicPr>
            <a:picLocks noGrp="1" noChangeAspect="1"/>
          </p:cNvPicPr>
          <p:nvPr>
            <p:ph idx="1"/>
          </p:nvPr>
        </p:nvPicPr>
        <p:blipFill>
          <a:blip r:embed="rId5"/>
          <a:stretch>
            <a:fillRect/>
          </a:stretch>
        </p:blipFill>
        <p:spPr>
          <a:xfrm>
            <a:off x="953651" y="1551559"/>
            <a:ext cx="4925667" cy="2549032"/>
          </a:xfrm>
          <a:prstGeom prst="rect">
            <a:avLst/>
          </a:prstGeom>
        </p:spPr>
      </p:pic>
      <p:sp>
        <p:nvSpPr>
          <p:cNvPr id="26" name="Freeform: Shape 25">
            <a:extLst>
              <a:ext uri="{FF2B5EF4-FFF2-40B4-BE49-F238E27FC236}">
                <a16:creationId xmlns:a16="http://schemas.microsoft.com/office/drawing/2014/main" id="{AABDB02C-700D-4121-B1D1-CCB58F4BE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4339" y="781186"/>
            <a:ext cx="5217258" cy="402964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6">
            <a:extLst>
              <a:ext uri="{FF2B5EF4-FFF2-40B4-BE49-F238E27FC236}">
                <a16:creationId xmlns:a16="http://schemas.microsoft.com/office/drawing/2014/main" id="{0B1B938D-F136-428F-BAEA-A69ADA053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5513" y="437651"/>
            <a:ext cx="1084027"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4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a:extLst>
              <a:ext uri="{FF2B5EF4-FFF2-40B4-BE49-F238E27FC236}">
                <a16:creationId xmlns:a16="http://schemas.microsoft.com/office/drawing/2014/main" id="{6ACE52D6-E715-49D5-B57E-ACC4857DB020}"/>
              </a:ext>
            </a:extLst>
          </p:cNvPr>
          <p:cNvPicPr>
            <a:picLocks noChangeAspect="1"/>
          </p:cNvPicPr>
          <p:nvPr/>
        </p:nvPicPr>
        <p:blipFill>
          <a:blip r:embed="rId6"/>
          <a:stretch>
            <a:fillRect/>
          </a:stretch>
        </p:blipFill>
        <p:spPr>
          <a:xfrm>
            <a:off x="6340135" y="1557716"/>
            <a:ext cx="4925667" cy="2536718"/>
          </a:xfrm>
          <a:prstGeom prst="rect">
            <a:avLst/>
          </a:prstGeom>
        </p:spPr>
      </p:pic>
    </p:spTree>
    <p:extLst>
      <p:ext uri="{BB962C8B-B14F-4D97-AF65-F5344CB8AC3E}">
        <p14:creationId xmlns:p14="http://schemas.microsoft.com/office/powerpoint/2010/main" val="1053923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2E86EEFB-164F-4777-BB36-39B8981B2CBD}"/>
              </a:ext>
            </a:extLst>
          </p:cNvPr>
          <p:cNvPicPr>
            <a:picLocks noGrp="1" noChangeAspect="1"/>
          </p:cNvPicPr>
          <p:nvPr>
            <p:ph sz="half" idx="2"/>
          </p:nvPr>
        </p:nvPicPr>
        <p:blipFill>
          <a:blip r:embed="rId2"/>
          <a:stretch>
            <a:fillRect/>
          </a:stretch>
        </p:blipFill>
        <p:spPr>
          <a:xfrm>
            <a:off x="840743" y="1984231"/>
            <a:ext cx="9577983" cy="4114728"/>
          </a:xfrm>
        </p:spPr>
      </p:pic>
      <p:sp>
        <p:nvSpPr>
          <p:cNvPr id="6" name="Titel 5">
            <a:extLst>
              <a:ext uri="{FF2B5EF4-FFF2-40B4-BE49-F238E27FC236}">
                <a16:creationId xmlns:a16="http://schemas.microsoft.com/office/drawing/2014/main" id="{18389914-3D1E-4289-B2EB-26B2354E0BC8}"/>
              </a:ext>
            </a:extLst>
          </p:cNvPr>
          <p:cNvSpPr>
            <a:spLocks noGrp="1"/>
          </p:cNvSpPr>
          <p:nvPr>
            <p:ph type="title"/>
          </p:nvPr>
        </p:nvSpPr>
        <p:spPr>
          <a:xfrm>
            <a:off x="0" y="0"/>
            <a:ext cx="9810604" cy="823912"/>
          </a:xfrm>
        </p:spPr>
        <p:txBody>
          <a:bodyPr/>
          <a:lstStyle/>
          <a:p>
            <a:r>
              <a:rPr lang="nl-NL" dirty="0"/>
              <a:t>Nieuwe schooljaar – stap 3 </a:t>
            </a:r>
          </a:p>
        </p:txBody>
      </p:sp>
      <p:sp>
        <p:nvSpPr>
          <p:cNvPr id="9" name="Ovaal 8">
            <a:extLst>
              <a:ext uri="{FF2B5EF4-FFF2-40B4-BE49-F238E27FC236}">
                <a16:creationId xmlns:a16="http://schemas.microsoft.com/office/drawing/2014/main" id="{157EACC0-E2AC-48E6-B183-D77F4F5DDC4F}"/>
              </a:ext>
            </a:extLst>
          </p:cNvPr>
          <p:cNvSpPr/>
          <p:nvPr/>
        </p:nvSpPr>
        <p:spPr>
          <a:xfrm>
            <a:off x="6129252" y="4092410"/>
            <a:ext cx="3576724" cy="146066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5" name="Rechte verbindingslijn met pijl 14">
            <a:extLst>
              <a:ext uri="{FF2B5EF4-FFF2-40B4-BE49-F238E27FC236}">
                <a16:creationId xmlns:a16="http://schemas.microsoft.com/office/drawing/2014/main" id="{930CFCCC-BBB7-4AA4-B568-0A539732919E}"/>
              </a:ext>
            </a:extLst>
          </p:cNvPr>
          <p:cNvCxnSpPr>
            <a:cxnSpLocks/>
            <a:stCxn id="9" idx="4"/>
          </p:cNvCxnSpPr>
          <p:nvPr/>
        </p:nvCxnSpPr>
        <p:spPr>
          <a:xfrm>
            <a:off x="7917614" y="5553075"/>
            <a:ext cx="0" cy="13049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006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A54CC15-1231-49AD-9128-52DC2CD0D5F8}"/>
              </a:ext>
            </a:extLst>
          </p:cNvPr>
          <p:cNvSpPr>
            <a:spLocks noGrp="1"/>
          </p:cNvSpPr>
          <p:nvPr>
            <p:ph type="body" idx="1"/>
          </p:nvPr>
        </p:nvSpPr>
        <p:spPr>
          <a:xfrm>
            <a:off x="1213606" y="1835219"/>
            <a:ext cx="1431940" cy="481853"/>
          </a:xfrm>
        </p:spPr>
        <p:txBody>
          <a:bodyPr/>
          <a:lstStyle/>
          <a:p>
            <a:r>
              <a:rPr lang="nl-NL" dirty="0"/>
              <a:t>Doel </a:t>
            </a:r>
          </a:p>
        </p:txBody>
      </p:sp>
      <p:sp>
        <p:nvSpPr>
          <p:cNvPr id="6" name="Titel 5">
            <a:extLst>
              <a:ext uri="{FF2B5EF4-FFF2-40B4-BE49-F238E27FC236}">
                <a16:creationId xmlns:a16="http://schemas.microsoft.com/office/drawing/2014/main" id="{1CA85C48-358C-4904-B542-940EEFBEC3D1}"/>
              </a:ext>
            </a:extLst>
          </p:cNvPr>
          <p:cNvSpPr>
            <a:spLocks noGrp="1"/>
          </p:cNvSpPr>
          <p:nvPr>
            <p:ph type="title"/>
          </p:nvPr>
        </p:nvSpPr>
        <p:spPr>
          <a:xfrm>
            <a:off x="1150363" y="251275"/>
            <a:ext cx="9810604" cy="1216024"/>
          </a:xfrm>
        </p:spPr>
        <p:txBody>
          <a:bodyPr/>
          <a:lstStyle/>
          <a:p>
            <a:r>
              <a:rPr lang="nl-NL" dirty="0"/>
              <a:t>Actie 5 Verleden, Heden &amp; Toekomst </a:t>
            </a:r>
          </a:p>
        </p:txBody>
      </p:sp>
      <p:sp>
        <p:nvSpPr>
          <p:cNvPr id="10" name="Tijdelijke aanduiding voor inhoud 9">
            <a:extLst>
              <a:ext uri="{FF2B5EF4-FFF2-40B4-BE49-F238E27FC236}">
                <a16:creationId xmlns:a16="http://schemas.microsoft.com/office/drawing/2014/main" id="{A23D0E93-D402-4677-AC17-EA90CF9AE5C5}"/>
              </a:ext>
            </a:extLst>
          </p:cNvPr>
          <p:cNvSpPr>
            <a:spLocks noGrp="1"/>
          </p:cNvSpPr>
          <p:nvPr>
            <p:ph sz="half" idx="2"/>
          </p:nvPr>
        </p:nvSpPr>
        <p:spPr>
          <a:xfrm>
            <a:off x="1213606" y="2389327"/>
            <a:ext cx="8800409" cy="3559452"/>
          </a:xfrm>
        </p:spPr>
        <p:txBody>
          <a:bodyPr/>
          <a:lstStyle/>
          <a:p>
            <a:pPr marL="0" indent="0">
              <a:buNone/>
            </a:pPr>
            <a:r>
              <a:rPr lang="nl-NL" dirty="0"/>
              <a:t>Het doel van de eerste werkbijeenkomst is om in co-creatie betekenis te geven aan de resultaten uit de eerste- en tweede actie. Om zo stapsgewijs te werken aan de begeleiding welke dient bij te dragen aan het meer centraal stellen van het leerproces. </a:t>
            </a:r>
          </a:p>
        </p:txBody>
      </p:sp>
      <p:sp>
        <p:nvSpPr>
          <p:cNvPr id="24" name="Tijdelijke aanduiding voor tekst 1">
            <a:extLst>
              <a:ext uri="{FF2B5EF4-FFF2-40B4-BE49-F238E27FC236}">
                <a16:creationId xmlns:a16="http://schemas.microsoft.com/office/drawing/2014/main" id="{9CF94F35-CC5D-4446-9715-8023DC6F1027}"/>
              </a:ext>
            </a:extLst>
          </p:cNvPr>
          <p:cNvSpPr txBox="1">
            <a:spLocks/>
          </p:cNvSpPr>
          <p:nvPr/>
        </p:nvSpPr>
        <p:spPr>
          <a:xfrm>
            <a:off x="1213606" y="3765619"/>
            <a:ext cx="2118874" cy="481853"/>
          </a:xfrm>
          <a:prstGeom prst="rect">
            <a:avLst/>
          </a:prstGeom>
        </p:spPr>
        <p:txBody>
          <a:bodyPr vert="horz" lIns="91440" tIns="45720" rIns="91440" bIns="45720" rtlCol="0" anchor="b">
            <a:normAutofit fontScale="85000" lnSpcReduction="10000"/>
          </a:bodyPr>
          <a:lstStyle>
            <a:lvl1pPr marL="0" indent="0" algn="l" defTabSz="914400" rtl="0" eaLnBrk="1" latinLnBrk="0" hangingPunct="1">
              <a:lnSpc>
                <a:spcPct val="100000"/>
              </a:lnSpc>
              <a:spcBef>
                <a:spcPts val="1000"/>
              </a:spcBef>
              <a:buSzPct val="80000"/>
              <a:buFont typeface="Arial" panose="020B0604020202020204" pitchFamily="34" charset="0"/>
              <a:buNone/>
              <a:defRPr sz="2000" b="1" i="0" kern="1200" cap="all" spc="300" baseline="0">
                <a:solidFill>
                  <a:schemeClr val="tx1">
                    <a:lumMod val="85000"/>
                    <a:lumOff val="15000"/>
                  </a:schemeClr>
                </a:solidFill>
                <a:latin typeface="+mn-lt"/>
                <a:ea typeface="Batang" panose="02030600000101010101" pitchFamily="18" charset="-127"/>
                <a:cs typeface="+mn-cs"/>
              </a:defRPr>
            </a:lvl1pPr>
            <a:lvl2pPr marL="457200" indent="0" algn="l" defTabSz="914400" rtl="0" eaLnBrk="1" latinLnBrk="0" hangingPunct="1">
              <a:lnSpc>
                <a:spcPct val="100000"/>
              </a:lnSpc>
              <a:spcBef>
                <a:spcPts val="500"/>
              </a:spcBef>
              <a:buFontTx/>
              <a:buNone/>
              <a:defRPr sz="2000" b="1" kern="1200" spc="50" baseline="0">
                <a:solidFill>
                  <a:schemeClr val="tx1">
                    <a:lumMod val="85000"/>
                    <a:lumOff val="15000"/>
                  </a:schemeClr>
                </a:solidFill>
                <a:latin typeface="+mn-lt"/>
                <a:ea typeface="Batang" panose="02030600000101010101" pitchFamily="18" charset="-127"/>
                <a:cs typeface="+mn-cs"/>
              </a:defRPr>
            </a:lvl2pPr>
            <a:lvl3pPr marL="914400" indent="0" algn="l" defTabSz="914400" rtl="0" eaLnBrk="1" latinLnBrk="0" hangingPunct="1">
              <a:lnSpc>
                <a:spcPct val="100000"/>
              </a:lnSpc>
              <a:spcBef>
                <a:spcPts val="500"/>
              </a:spcBef>
              <a:buSzPct val="80000"/>
              <a:buFont typeface="Arial" panose="020B0604020202020204" pitchFamily="34" charset="0"/>
              <a:buNone/>
              <a:defRPr sz="1800" b="1" kern="1200" spc="50" baseline="0">
                <a:solidFill>
                  <a:schemeClr val="tx1">
                    <a:lumMod val="85000"/>
                    <a:lumOff val="15000"/>
                  </a:schemeClr>
                </a:solidFill>
                <a:latin typeface="+mn-lt"/>
                <a:ea typeface="Batang" panose="02030600000101010101" pitchFamily="18" charset="-127"/>
                <a:cs typeface="+mn-cs"/>
              </a:defRPr>
            </a:lvl3pPr>
            <a:lvl4pPr marL="1371600" indent="0" algn="l" defTabSz="914400" rtl="0" eaLnBrk="1" latinLnBrk="0" hangingPunct="1">
              <a:lnSpc>
                <a:spcPct val="100000"/>
              </a:lnSpc>
              <a:spcBef>
                <a:spcPts val="500"/>
              </a:spcBef>
              <a:buFontTx/>
              <a:buNone/>
              <a:defRPr sz="1600" b="1" kern="1200" spc="50" baseline="0">
                <a:solidFill>
                  <a:schemeClr val="tx1">
                    <a:lumMod val="85000"/>
                    <a:lumOff val="15000"/>
                  </a:schemeClr>
                </a:solidFill>
                <a:latin typeface="+mn-lt"/>
                <a:ea typeface="Batang" panose="02030600000101010101" pitchFamily="18" charset="-127"/>
                <a:cs typeface="+mn-cs"/>
              </a:defRPr>
            </a:lvl4pPr>
            <a:lvl5pPr marL="1828800" indent="0" algn="l" defTabSz="914400" rtl="0" eaLnBrk="1" latinLnBrk="0" hangingPunct="1">
              <a:lnSpc>
                <a:spcPct val="100000"/>
              </a:lnSpc>
              <a:spcBef>
                <a:spcPts val="500"/>
              </a:spcBef>
              <a:buSzPct val="80000"/>
              <a:buFont typeface="Arial" panose="020B0604020202020204" pitchFamily="34" charset="0"/>
              <a:buNone/>
              <a:defRPr sz="1600" b="1" kern="1200" spc="50" baseline="0">
                <a:solidFill>
                  <a:schemeClr val="tx1">
                    <a:lumMod val="85000"/>
                    <a:lumOff val="15000"/>
                  </a:schemeClr>
                </a:solidFill>
                <a:latin typeface="+mn-lt"/>
                <a:ea typeface="Batang" panose="02030600000101010101" pitchFamily="18" charset="-127"/>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t>Programma  </a:t>
            </a:r>
          </a:p>
        </p:txBody>
      </p:sp>
      <p:graphicFrame>
        <p:nvGraphicFramePr>
          <p:cNvPr id="27" name="Diagram 26">
            <a:extLst>
              <a:ext uri="{FF2B5EF4-FFF2-40B4-BE49-F238E27FC236}">
                <a16:creationId xmlns:a16="http://schemas.microsoft.com/office/drawing/2014/main" id="{D92AFBE5-B260-4301-8A1D-24CF96B6154E}"/>
              </a:ext>
            </a:extLst>
          </p:cNvPr>
          <p:cNvGraphicFramePr/>
          <p:nvPr>
            <p:extLst>
              <p:ext uri="{D42A27DB-BD31-4B8C-83A1-F6EECF244321}">
                <p14:modId xmlns:p14="http://schemas.microsoft.com/office/powerpoint/2010/main" val="340466685"/>
              </p:ext>
            </p:extLst>
          </p:nvPr>
        </p:nvGraphicFramePr>
        <p:xfrm>
          <a:off x="1150363" y="2389327"/>
          <a:ext cx="1040943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Tekstvak 27">
            <a:extLst>
              <a:ext uri="{FF2B5EF4-FFF2-40B4-BE49-F238E27FC236}">
                <a16:creationId xmlns:a16="http://schemas.microsoft.com/office/drawing/2014/main" id="{1EF0A480-16E8-4633-962F-033388F1C0DC}"/>
              </a:ext>
            </a:extLst>
          </p:cNvPr>
          <p:cNvSpPr txBox="1"/>
          <p:nvPr/>
        </p:nvSpPr>
        <p:spPr>
          <a:xfrm>
            <a:off x="1150363" y="5836367"/>
            <a:ext cx="2245360" cy="369332"/>
          </a:xfrm>
          <a:prstGeom prst="rect">
            <a:avLst/>
          </a:prstGeom>
          <a:noFill/>
        </p:spPr>
        <p:txBody>
          <a:bodyPr wrap="square" rtlCol="0">
            <a:spAutoFit/>
          </a:bodyPr>
          <a:lstStyle/>
          <a:p>
            <a:r>
              <a:rPr lang="nl-NL" dirty="0"/>
              <a:t>Pakkende Boodschap</a:t>
            </a:r>
          </a:p>
        </p:txBody>
      </p:sp>
      <p:sp>
        <p:nvSpPr>
          <p:cNvPr id="29" name="Tekstvak 28">
            <a:extLst>
              <a:ext uri="{FF2B5EF4-FFF2-40B4-BE49-F238E27FC236}">
                <a16:creationId xmlns:a16="http://schemas.microsoft.com/office/drawing/2014/main" id="{5613899C-AF60-44E7-AF8C-799918C13BA2}"/>
              </a:ext>
            </a:extLst>
          </p:cNvPr>
          <p:cNvSpPr txBox="1"/>
          <p:nvPr/>
        </p:nvSpPr>
        <p:spPr>
          <a:xfrm>
            <a:off x="3934000" y="5836367"/>
            <a:ext cx="2245360" cy="369332"/>
          </a:xfrm>
          <a:prstGeom prst="rect">
            <a:avLst/>
          </a:prstGeom>
          <a:noFill/>
        </p:spPr>
        <p:txBody>
          <a:bodyPr wrap="square" rtlCol="0">
            <a:spAutoFit/>
          </a:bodyPr>
          <a:lstStyle/>
          <a:p>
            <a:r>
              <a:rPr lang="nl-NL" dirty="0"/>
              <a:t>Terugblik &amp; resultaten </a:t>
            </a:r>
          </a:p>
        </p:txBody>
      </p:sp>
      <p:sp>
        <p:nvSpPr>
          <p:cNvPr id="30" name="Tekstvak 29">
            <a:extLst>
              <a:ext uri="{FF2B5EF4-FFF2-40B4-BE49-F238E27FC236}">
                <a16:creationId xmlns:a16="http://schemas.microsoft.com/office/drawing/2014/main" id="{01A1C707-85F4-4285-804A-FCF7E057CA67}"/>
              </a:ext>
            </a:extLst>
          </p:cNvPr>
          <p:cNvSpPr txBox="1"/>
          <p:nvPr/>
        </p:nvSpPr>
        <p:spPr>
          <a:xfrm>
            <a:off x="6850448" y="5716948"/>
            <a:ext cx="2245360" cy="646331"/>
          </a:xfrm>
          <a:prstGeom prst="rect">
            <a:avLst/>
          </a:prstGeom>
          <a:noFill/>
        </p:spPr>
        <p:txBody>
          <a:bodyPr wrap="square" rtlCol="0">
            <a:spAutoFit/>
          </a:bodyPr>
          <a:lstStyle/>
          <a:p>
            <a:r>
              <a:rPr lang="nl-NL" dirty="0"/>
              <a:t>In co-creatie betekenis geven  </a:t>
            </a:r>
          </a:p>
        </p:txBody>
      </p:sp>
      <p:sp>
        <p:nvSpPr>
          <p:cNvPr id="31" name="Tekstvak 30">
            <a:extLst>
              <a:ext uri="{FF2B5EF4-FFF2-40B4-BE49-F238E27FC236}">
                <a16:creationId xmlns:a16="http://schemas.microsoft.com/office/drawing/2014/main" id="{7AB8B156-BAD3-4F17-9F19-EB1B6DB5E614}"/>
              </a:ext>
            </a:extLst>
          </p:cNvPr>
          <p:cNvSpPr txBox="1"/>
          <p:nvPr/>
        </p:nvSpPr>
        <p:spPr>
          <a:xfrm>
            <a:off x="9634085" y="5697868"/>
            <a:ext cx="2200050" cy="646331"/>
          </a:xfrm>
          <a:prstGeom prst="rect">
            <a:avLst/>
          </a:prstGeom>
          <a:noFill/>
        </p:spPr>
        <p:txBody>
          <a:bodyPr wrap="square" rtlCol="0">
            <a:spAutoFit/>
          </a:bodyPr>
          <a:lstStyle/>
          <a:p>
            <a:r>
              <a:rPr lang="nl-NL" dirty="0"/>
              <a:t>Membercheck &amp; volgende actie… #6</a:t>
            </a:r>
          </a:p>
        </p:txBody>
      </p:sp>
    </p:spTree>
    <p:extLst>
      <p:ext uri="{BB962C8B-B14F-4D97-AF65-F5344CB8AC3E}">
        <p14:creationId xmlns:p14="http://schemas.microsoft.com/office/powerpoint/2010/main" val="1122014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19C83E2-38EC-4F2B-8DA2-63DD2AC7B870}"/>
              </a:ext>
            </a:extLst>
          </p:cNvPr>
          <p:cNvSpPr>
            <a:spLocks noGrp="1"/>
          </p:cNvSpPr>
          <p:nvPr>
            <p:ph type="body" idx="1"/>
          </p:nvPr>
        </p:nvSpPr>
        <p:spPr/>
        <p:txBody>
          <a:bodyPr/>
          <a:lstStyle/>
          <a:p>
            <a:endParaRPr lang="nl-NL"/>
          </a:p>
        </p:txBody>
      </p:sp>
      <p:pic>
        <p:nvPicPr>
          <p:cNvPr id="8" name="Tijdelijke aanduiding voor inhoud 7">
            <a:extLst>
              <a:ext uri="{FF2B5EF4-FFF2-40B4-BE49-F238E27FC236}">
                <a16:creationId xmlns:a16="http://schemas.microsoft.com/office/drawing/2014/main" id="{CBD0318E-F788-4916-9430-49AABA7EE5E6}"/>
              </a:ext>
            </a:extLst>
          </p:cNvPr>
          <p:cNvPicPr>
            <a:picLocks noGrp="1" noChangeAspect="1"/>
          </p:cNvPicPr>
          <p:nvPr>
            <p:ph sz="half" idx="2"/>
          </p:nvPr>
        </p:nvPicPr>
        <p:blipFill>
          <a:blip r:embed="rId2"/>
          <a:stretch>
            <a:fillRect/>
          </a:stretch>
        </p:blipFill>
        <p:spPr>
          <a:xfrm>
            <a:off x="0" y="0"/>
            <a:ext cx="12238423" cy="6858000"/>
          </a:xfrm>
        </p:spPr>
      </p:pic>
    </p:spTree>
    <p:extLst>
      <p:ext uri="{BB962C8B-B14F-4D97-AF65-F5344CB8AC3E}">
        <p14:creationId xmlns:p14="http://schemas.microsoft.com/office/powerpoint/2010/main" val="2895999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C0A77DC-D78D-4E9C-9922-EAC928373D7C}"/>
              </a:ext>
            </a:extLst>
          </p:cNvPr>
          <p:cNvSpPr>
            <a:spLocks noGrp="1"/>
          </p:cNvSpPr>
          <p:nvPr>
            <p:ph type="body" idx="1"/>
          </p:nvPr>
        </p:nvSpPr>
        <p:spPr/>
        <p:txBody>
          <a:bodyPr/>
          <a:lstStyle/>
          <a:p>
            <a:endParaRPr lang="nl-NL"/>
          </a:p>
        </p:txBody>
      </p:sp>
      <p:sp>
        <p:nvSpPr>
          <p:cNvPr id="3" name="Tijdelijke aanduiding voor inhoud 2">
            <a:extLst>
              <a:ext uri="{FF2B5EF4-FFF2-40B4-BE49-F238E27FC236}">
                <a16:creationId xmlns:a16="http://schemas.microsoft.com/office/drawing/2014/main" id="{E729A6A0-937F-47D2-8ACC-32FBCA3EFC85}"/>
              </a:ext>
            </a:extLst>
          </p:cNvPr>
          <p:cNvSpPr>
            <a:spLocks noGrp="1"/>
          </p:cNvSpPr>
          <p:nvPr>
            <p:ph sz="half" idx="2"/>
          </p:nvPr>
        </p:nvSpPr>
        <p:spPr/>
        <p:txBody>
          <a:bodyPr/>
          <a:lstStyle/>
          <a:p>
            <a:endParaRPr lang="nl-NL"/>
          </a:p>
        </p:txBody>
      </p:sp>
      <p:sp>
        <p:nvSpPr>
          <p:cNvPr id="4" name="Tijdelijke aanduiding voor tekst 3">
            <a:extLst>
              <a:ext uri="{FF2B5EF4-FFF2-40B4-BE49-F238E27FC236}">
                <a16:creationId xmlns:a16="http://schemas.microsoft.com/office/drawing/2014/main" id="{287ADE75-C0F4-4132-A1B9-1DC7D835B858}"/>
              </a:ext>
            </a:extLst>
          </p:cNvPr>
          <p:cNvSpPr>
            <a:spLocks noGrp="1"/>
          </p:cNvSpPr>
          <p:nvPr>
            <p:ph type="body" sz="quarter" idx="3"/>
          </p:nvPr>
        </p:nvSpPr>
        <p:spPr/>
        <p:txBody>
          <a:bodyPr/>
          <a:lstStyle/>
          <a:p>
            <a:endParaRPr lang="nl-NL"/>
          </a:p>
        </p:txBody>
      </p:sp>
      <p:sp>
        <p:nvSpPr>
          <p:cNvPr id="5" name="Tijdelijke aanduiding voor inhoud 4">
            <a:extLst>
              <a:ext uri="{FF2B5EF4-FFF2-40B4-BE49-F238E27FC236}">
                <a16:creationId xmlns:a16="http://schemas.microsoft.com/office/drawing/2014/main" id="{4B74600D-0E2A-4D4D-954F-3E6EBCB1D7CA}"/>
              </a:ext>
            </a:extLst>
          </p:cNvPr>
          <p:cNvSpPr>
            <a:spLocks noGrp="1"/>
          </p:cNvSpPr>
          <p:nvPr>
            <p:ph sz="quarter" idx="4"/>
          </p:nvPr>
        </p:nvSpPr>
        <p:spPr/>
        <p:txBody>
          <a:bodyPr/>
          <a:lstStyle/>
          <a:p>
            <a:endParaRPr lang="nl-NL"/>
          </a:p>
        </p:txBody>
      </p:sp>
      <p:sp>
        <p:nvSpPr>
          <p:cNvPr id="6" name="Titel 5">
            <a:extLst>
              <a:ext uri="{FF2B5EF4-FFF2-40B4-BE49-F238E27FC236}">
                <a16:creationId xmlns:a16="http://schemas.microsoft.com/office/drawing/2014/main" id="{79B3E858-4D48-48C5-B58F-C03C49820A99}"/>
              </a:ext>
            </a:extLst>
          </p:cNvPr>
          <p:cNvSpPr>
            <a:spLocks noGrp="1"/>
          </p:cNvSpPr>
          <p:nvPr>
            <p:ph type="title"/>
          </p:nvPr>
        </p:nvSpPr>
        <p:spPr/>
        <p:txBody>
          <a:bodyPr/>
          <a:lstStyle/>
          <a:p>
            <a:endParaRPr lang="nl-NL"/>
          </a:p>
        </p:txBody>
      </p:sp>
      <p:pic>
        <p:nvPicPr>
          <p:cNvPr id="7" name="Afbeelding 6">
            <a:extLst>
              <a:ext uri="{FF2B5EF4-FFF2-40B4-BE49-F238E27FC236}">
                <a16:creationId xmlns:a16="http://schemas.microsoft.com/office/drawing/2014/main" id="{3B918493-48C8-4992-A0BC-1420EB0C0E54}"/>
              </a:ext>
            </a:extLst>
          </p:cNvPr>
          <p:cNvPicPr>
            <a:picLocks noChangeAspect="1"/>
          </p:cNvPicPr>
          <p:nvPr/>
        </p:nvPicPr>
        <p:blipFill>
          <a:blip r:embed="rId2"/>
          <a:stretch>
            <a:fillRect/>
          </a:stretch>
        </p:blipFill>
        <p:spPr>
          <a:xfrm>
            <a:off x="0" y="0"/>
            <a:ext cx="12192001" cy="6858000"/>
          </a:xfrm>
          <a:prstGeom prst="rect">
            <a:avLst/>
          </a:prstGeom>
        </p:spPr>
      </p:pic>
    </p:spTree>
    <p:extLst>
      <p:ext uri="{BB962C8B-B14F-4D97-AF65-F5344CB8AC3E}">
        <p14:creationId xmlns:p14="http://schemas.microsoft.com/office/powerpoint/2010/main" val="4130737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74F46FC-1E3B-4A83-95EE-7410E15FDA72}"/>
              </a:ext>
            </a:extLst>
          </p:cNvPr>
          <p:cNvSpPr>
            <a:spLocks noGrp="1"/>
          </p:cNvSpPr>
          <p:nvPr>
            <p:ph type="body" idx="1"/>
          </p:nvPr>
        </p:nvSpPr>
        <p:spPr/>
        <p:txBody>
          <a:bodyPr/>
          <a:lstStyle/>
          <a:p>
            <a:endParaRPr lang="nl-NL"/>
          </a:p>
        </p:txBody>
      </p:sp>
      <p:sp>
        <p:nvSpPr>
          <p:cNvPr id="3" name="Tijdelijke aanduiding voor inhoud 2">
            <a:extLst>
              <a:ext uri="{FF2B5EF4-FFF2-40B4-BE49-F238E27FC236}">
                <a16:creationId xmlns:a16="http://schemas.microsoft.com/office/drawing/2014/main" id="{8DDF47D7-AF5E-4041-BB95-8423270423D6}"/>
              </a:ext>
            </a:extLst>
          </p:cNvPr>
          <p:cNvSpPr>
            <a:spLocks noGrp="1"/>
          </p:cNvSpPr>
          <p:nvPr>
            <p:ph sz="half" idx="2"/>
          </p:nvPr>
        </p:nvSpPr>
        <p:spPr/>
        <p:txBody>
          <a:bodyPr/>
          <a:lstStyle/>
          <a:p>
            <a:endParaRPr lang="nl-NL"/>
          </a:p>
        </p:txBody>
      </p:sp>
      <p:sp>
        <p:nvSpPr>
          <p:cNvPr id="4" name="Tijdelijke aanduiding voor tekst 3">
            <a:extLst>
              <a:ext uri="{FF2B5EF4-FFF2-40B4-BE49-F238E27FC236}">
                <a16:creationId xmlns:a16="http://schemas.microsoft.com/office/drawing/2014/main" id="{DBE15086-2713-459A-B093-87C4AF5506A1}"/>
              </a:ext>
            </a:extLst>
          </p:cNvPr>
          <p:cNvSpPr>
            <a:spLocks noGrp="1"/>
          </p:cNvSpPr>
          <p:nvPr>
            <p:ph type="body" sz="quarter" idx="3"/>
          </p:nvPr>
        </p:nvSpPr>
        <p:spPr/>
        <p:txBody>
          <a:bodyPr/>
          <a:lstStyle/>
          <a:p>
            <a:endParaRPr lang="nl-NL"/>
          </a:p>
        </p:txBody>
      </p:sp>
      <p:sp>
        <p:nvSpPr>
          <p:cNvPr id="5" name="Tijdelijke aanduiding voor inhoud 4">
            <a:extLst>
              <a:ext uri="{FF2B5EF4-FFF2-40B4-BE49-F238E27FC236}">
                <a16:creationId xmlns:a16="http://schemas.microsoft.com/office/drawing/2014/main" id="{D23CE921-B1BF-43F2-B84F-54D610236841}"/>
              </a:ext>
            </a:extLst>
          </p:cNvPr>
          <p:cNvSpPr>
            <a:spLocks noGrp="1"/>
          </p:cNvSpPr>
          <p:nvPr>
            <p:ph sz="quarter" idx="4"/>
          </p:nvPr>
        </p:nvSpPr>
        <p:spPr/>
        <p:txBody>
          <a:bodyPr/>
          <a:lstStyle/>
          <a:p>
            <a:endParaRPr lang="nl-NL"/>
          </a:p>
        </p:txBody>
      </p:sp>
      <p:sp>
        <p:nvSpPr>
          <p:cNvPr id="6" name="Titel 5">
            <a:extLst>
              <a:ext uri="{FF2B5EF4-FFF2-40B4-BE49-F238E27FC236}">
                <a16:creationId xmlns:a16="http://schemas.microsoft.com/office/drawing/2014/main" id="{8CDFF783-11D7-4824-A7BC-A597D7F2FF2F}"/>
              </a:ext>
            </a:extLst>
          </p:cNvPr>
          <p:cNvSpPr>
            <a:spLocks noGrp="1"/>
          </p:cNvSpPr>
          <p:nvPr>
            <p:ph type="title"/>
          </p:nvPr>
        </p:nvSpPr>
        <p:spPr/>
        <p:txBody>
          <a:bodyPr/>
          <a:lstStyle/>
          <a:p>
            <a:endParaRPr lang="nl-NL"/>
          </a:p>
        </p:txBody>
      </p:sp>
      <p:pic>
        <p:nvPicPr>
          <p:cNvPr id="7" name="Afbeelding 6">
            <a:extLst>
              <a:ext uri="{FF2B5EF4-FFF2-40B4-BE49-F238E27FC236}">
                <a16:creationId xmlns:a16="http://schemas.microsoft.com/office/drawing/2014/main" id="{87B95BCD-4B8C-4209-8085-F892A0F9FE48}"/>
              </a:ext>
            </a:extLst>
          </p:cNvPr>
          <p:cNvPicPr>
            <a:picLocks noChangeAspect="1"/>
          </p:cNvPicPr>
          <p:nvPr/>
        </p:nvPicPr>
        <p:blipFill>
          <a:blip r:embed="rId2"/>
          <a:stretch>
            <a:fillRect/>
          </a:stretch>
        </p:blipFill>
        <p:spPr>
          <a:xfrm>
            <a:off x="-1" y="0"/>
            <a:ext cx="12296775" cy="6916936"/>
          </a:xfrm>
          <a:prstGeom prst="rect">
            <a:avLst/>
          </a:prstGeom>
        </p:spPr>
      </p:pic>
    </p:spTree>
    <p:extLst>
      <p:ext uri="{BB962C8B-B14F-4D97-AF65-F5344CB8AC3E}">
        <p14:creationId xmlns:p14="http://schemas.microsoft.com/office/powerpoint/2010/main" val="1093050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1672D56-415A-4677-A110-8AD32ADD1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130" y="17756"/>
            <a:ext cx="11620870" cy="6858000"/>
          </a:xfrm>
          <a:prstGeom prst="rect">
            <a:avLst/>
          </a:prstGeom>
        </p:spPr>
      </p:pic>
      <p:sp>
        <p:nvSpPr>
          <p:cNvPr id="10" name="Ovaal 9">
            <a:extLst>
              <a:ext uri="{FF2B5EF4-FFF2-40B4-BE49-F238E27FC236}">
                <a16:creationId xmlns:a16="http://schemas.microsoft.com/office/drawing/2014/main" id="{CF5CEDE2-8331-4A70-9274-A55FB3123800}"/>
              </a:ext>
            </a:extLst>
          </p:cNvPr>
          <p:cNvSpPr/>
          <p:nvPr/>
        </p:nvSpPr>
        <p:spPr>
          <a:xfrm>
            <a:off x="2006354" y="284086"/>
            <a:ext cx="2263805" cy="16157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Rechte verbindingslijn met pijl 11">
            <a:extLst>
              <a:ext uri="{FF2B5EF4-FFF2-40B4-BE49-F238E27FC236}">
                <a16:creationId xmlns:a16="http://schemas.microsoft.com/office/drawing/2014/main" id="{D8D6CDC2-0FE9-4BD6-B30C-8D79BA466DDF}"/>
              </a:ext>
            </a:extLst>
          </p:cNvPr>
          <p:cNvCxnSpPr>
            <a:stCxn id="10" idx="4"/>
          </p:cNvCxnSpPr>
          <p:nvPr/>
        </p:nvCxnSpPr>
        <p:spPr>
          <a:xfrm flipH="1">
            <a:off x="2920753" y="1899822"/>
            <a:ext cx="217504" cy="15291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87BB4360-FAFC-4F61-AA80-FC5DC37FD550}"/>
              </a:ext>
            </a:extLst>
          </p:cNvPr>
          <p:cNvSpPr txBox="1"/>
          <p:nvPr/>
        </p:nvSpPr>
        <p:spPr>
          <a:xfrm>
            <a:off x="843379" y="3429000"/>
            <a:ext cx="3861786" cy="1323439"/>
          </a:xfrm>
          <a:prstGeom prst="rect">
            <a:avLst/>
          </a:prstGeom>
          <a:noFill/>
        </p:spPr>
        <p:txBody>
          <a:bodyPr wrap="square" rtlCol="0">
            <a:spAutoFit/>
          </a:bodyPr>
          <a:lstStyle/>
          <a:p>
            <a:pPr algn="ctr"/>
            <a:r>
              <a:rPr lang="nl-NL" sz="1600" b="1" dirty="0"/>
              <a:t>Hoe kan de opleiding Bedrijfskunde haar afstudeerbegeleiders het beste toerusten om zo het verschil in de vraag en het aanbod te overbruggen, welke bijdraagt aan het centraal stellen van het leerproces van de afstudeerders? </a:t>
            </a:r>
          </a:p>
        </p:txBody>
      </p:sp>
      <p:pic>
        <p:nvPicPr>
          <p:cNvPr id="15" name="Graphic 14" descr="Vragen silhouet">
            <a:extLst>
              <a:ext uri="{FF2B5EF4-FFF2-40B4-BE49-F238E27FC236}">
                <a16:creationId xmlns:a16="http://schemas.microsoft.com/office/drawing/2014/main" id="{63C264CD-CBC2-4AC5-B240-D0CF7A045E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9445" y="2905884"/>
            <a:ext cx="914400" cy="914400"/>
          </a:xfrm>
          <a:prstGeom prst="rect">
            <a:avLst/>
          </a:prstGeom>
        </p:spPr>
      </p:pic>
    </p:spTree>
    <p:extLst>
      <p:ext uri="{BB962C8B-B14F-4D97-AF65-F5344CB8AC3E}">
        <p14:creationId xmlns:p14="http://schemas.microsoft.com/office/powerpoint/2010/main" val="3444337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D1AF8AF-A048-42B8-B2B3-F53701AE0C6F}"/>
              </a:ext>
            </a:extLst>
          </p:cNvPr>
          <p:cNvSpPr>
            <a:spLocks noGrp="1"/>
          </p:cNvSpPr>
          <p:nvPr>
            <p:ph type="body" idx="1"/>
          </p:nvPr>
        </p:nvSpPr>
        <p:spPr/>
        <p:txBody>
          <a:bodyPr/>
          <a:lstStyle/>
          <a:p>
            <a:endParaRPr lang="nl-NL"/>
          </a:p>
        </p:txBody>
      </p:sp>
      <p:sp>
        <p:nvSpPr>
          <p:cNvPr id="3" name="Tijdelijke aanduiding voor inhoud 2">
            <a:extLst>
              <a:ext uri="{FF2B5EF4-FFF2-40B4-BE49-F238E27FC236}">
                <a16:creationId xmlns:a16="http://schemas.microsoft.com/office/drawing/2014/main" id="{867D0A1A-FC18-4696-A686-0E6472090276}"/>
              </a:ext>
            </a:extLst>
          </p:cNvPr>
          <p:cNvSpPr>
            <a:spLocks noGrp="1"/>
          </p:cNvSpPr>
          <p:nvPr>
            <p:ph sz="half" idx="2"/>
          </p:nvPr>
        </p:nvSpPr>
        <p:spPr/>
        <p:txBody>
          <a:bodyPr/>
          <a:lstStyle/>
          <a:p>
            <a:endParaRPr lang="nl-NL"/>
          </a:p>
        </p:txBody>
      </p:sp>
      <p:sp>
        <p:nvSpPr>
          <p:cNvPr id="4" name="Tijdelijke aanduiding voor tekst 3">
            <a:extLst>
              <a:ext uri="{FF2B5EF4-FFF2-40B4-BE49-F238E27FC236}">
                <a16:creationId xmlns:a16="http://schemas.microsoft.com/office/drawing/2014/main" id="{D46CE638-3F8D-4375-A511-FDA6CE784D9D}"/>
              </a:ext>
            </a:extLst>
          </p:cNvPr>
          <p:cNvSpPr>
            <a:spLocks noGrp="1"/>
          </p:cNvSpPr>
          <p:nvPr>
            <p:ph type="body" sz="quarter" idx="3"/>
          </p:nvPr>
        </p:nvSpPr>
        <p:spPr/>
        <p:txBody>
          <a:bodyPr/>
          <a:lstStyle/>
          <a:p>
            <a:endParaRPr lang="nl-NL"/>
          </a:p>
        </p:txBody>
      </p:sp>
      <p:sp>
        <p:nvSpPr>
          <p:cNvPr id="5" name="Tijdelijke aanduiding voor inhoud 4">
            <a:extLst>
              <a:ext uri="{FF2B5EF4-FFF2-40B4-BE49-F238E27FC236}">
                <a16:creationId xmlns:a16="http://schemas.microsoft.com/office/drawing/2014/main" id="{6C096780-5ED1-425F-9333-6760106C103E}"/>
              </a:ext>
            </a:extLst>
          </p:cNvPr>
          <p:cNvSpPr>
            <a:spLocks noGrp="1"/>
          </p:cNvSpPr>
          <p:nvPr>
            <p:ph sz="quarter" idx="4"/>
          </p:nvPr>
        </p:nvSpPr>
        <p:spPr/>
        <p:txBody>
          <a:bodyPr/>
          <a:lstStyle/>
          <a:p>
            <a:endParaRPr lang="nl-NL"/>
          </a:p>
        </p:txBody>
      </p:sp>
      <p:sp>
        <p:nvSpPr>
          <p:cNvPr id="6" name="Titel 5">
            <a:extLst>
              <a:ext uri="{FF2B5EF4-FFF2-40B4-BE49-F238E27FC236}">
                <a16:creationId xmlns:a16="http://schemas.microsoft.com/office/drawing/2014/main" id="{5A474D7E-1F3A-45A4-8F6A-ACA154579429}"/>
              </a:ext>
            </a:extLst>
          </p:cNvPr>
          <p:cNvSpPr>
            <a:spLocks noGrp="1"/>
          </p:cNvSpPr>
          <p:nvPr>
            <p:ph type="title"/>
          </p:nvPr>
        </p:nvSpPr>
        <p:spPr/>
        <p:txBody>
          <a:bodyPr/>
          <a:lstStyle/>
          <a:p>
            <a:endParaRPr lang="nl-NL"/>
          </a:p>
        </p:txBody>
      </p:sp>
      <p:pic>
        <p:nvPicPr>
          <p:cNvPr id="7" name="Afbeelding 6">
            <a:extLst>
              <a:ext uri="{FF2B5EF4-FFF2-40B4-BE49-F238E27FC236}">
                <a16:creationId xmlns:a16="http://schemas.microsoft.com/office/drawing/2014/main" id="{C8FDCB21-C3B3-46A5-AD95-E98778836B8A}"/>
              </a:ext>
            </a:extLst>
          </p:cNvPr>
          <p:cNvPicPr>
            <a:picLocks noChangeAspect="1"/>
          </p:cNvPicPr>
          <p:nvPr/>
        </p:nvPicPr>
        <p:blipFill>
          <a:blip r:embed="rId2"/>
          <a:stretch>
            <a:fillRect/>
          </a:stretch>
        </p:blipFill>
        <p:spPr>
          <a:xfrm>
            <a:off x="-8466" y="0"/>
            <a:ext cx="12208932" cy="6867524"/>
          </a:xfrm>
          <a:prstGeom prst="rect">
            <a:avLst/>
          </a:prstGeom>
        </p:spPr>
      </p:pic>
    </p:spTree>
    <p:extLst>
      <p:ext uri="{BB962C8B-B14F-4D97-AF65-F5344CB8AC3E}">
        <p14:creationId xmlns:p14="http://schemas.microsoft.com/office/powerpoint/2010/main" val="3369342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7">
            <a:extLst>
              <a:ext uri="{FF2B5EF4-FFF2-40B4-BE49-F238E27FC236}">
                <a16:creationId xmlns:a16="http://schemas.microsoft.com/office/drawing/2014/main" id="{65F4A373-8E76-41B2-8C13-0D8FB404F0B3}"/>
              </a:ext>
            </a:extLst>
          </p:cNvPr>
          <p:cNvPicPr>
            <a:picLocks noGrp="1" noChangeAspect="1"/>
          </p:cNvPicPr>
          <p:nvPr>
            <p:ph sz="half" idx="2"/>
          </p:nvPr>
        </p:nvPicPr>
        <p:blipFill>
          <a:blip r:embed="rId2"/>
          <a:stretch>
            <a:fillRect/>
          </a:stretch>
        </p:blipFill>
        <p:spPr>
          <a:xfrm>
            <a:off x="278330" y="1026160"/>
            <a:ext cx="11777580" cy="5059680"/>
          </a:xfrm>
        </p:spPr>
      </p:pic>
    </p:spTree>
    <p:extLst>
      <p:ext uri="{BB962C8B-B14F-4D97-AF65-F5344CB8AC3E}">
        <p14:creationId xmlns:p14="http://schemas.microsoft.com/office/powerpoint/2010/main" val="3572402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12">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4" name="Ink 14">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24" name="Ink 14">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25" name="Rectangle 16">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ijdelijke aanduiding voor inhoud 7" descr="Afgestudeerden tijdens een afstudeerceremonie aan de universiteit">
            <a:extLst>
              <a:ext uri="{FF2B5EF4-FFF2-40B4-BE49-F238E27FC236}">
                <a16:creationId xmlns:a16="http://schemas.microsoft.com/office/drawing/2014/main" id="{90E95210-AD87-48DC-9500-E93D4543AE23}"/>
              </a:ext>
            </a:extLst>
          </p:cNvPr>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t="15730"/>
          <a:stretch/>
        </p:blipFill>
        <p:spPr>
          <a:xfrm>
            <a:off x="0" y="-2"/>
            <a:ext cx="12191979" cy="6857999"/>
          </a:xfrm>
          <a:prstGeom prst="rect">
            <a:avLst/>
          </a:prstGeom>
        </p:spPr>
      </p:pic>
      <p:sp>
        <p:nvSpPr>
          <p:cNvPr id="26" name="Rectangle 18">
            <a:extLst>
              <a:ext uri="{FF2B5EF4-FFF2-40B4-BE49-F238E27FC236}">
                <a16:creationId xmlns:a16="http://schemas.microsoft.com/office/drawing/2014/main" id="{63F3677B-A97D-4CAD-A971-B22755F56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
            <a:ext cx="12192000" cy="4516342"/>
          </a:xfrm>
          <a:prstGeom prst="rect">
            <a:avLst/>
          </a:prstGeom>
          <a:gradFill>
            <a:gsLst>
              <a:gs pos="47000">
                <a:srgbClr val="000000">
                  <a:alpha val="22000"/>
                </a:srgbClr>
              </a:gs>
              <a:gs pos="0">
                <a:srgbClr val="000000">
                  <a:alpha val="0"/>
                </a:srgbClr>
              </a:gs>
              <a:gs pos="100000">
                <a:srgbClr val="000000">
                  <a:alpha val="4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el 5">
            <a:extLst>
              <a:ext uri="{FF2B5EF4-FFF2-40B4-BE49-F238E27FC236}">
                <a16:creationId xmlns:a16="http://schemas.microsoft.com/office/drawing/2014/main" id="{09A331C7-F920-428A-B742-4AF88F6A91C6}"/>
              </a:ext>
            </a:extLst>
          </p:cNvPr>
          <p:cNvSpPr>
            <a:spLocks noGrp="1"/>
          </p:cNvSpPr>
          <p:nvPr>
            <p:ph type="title"/>
          </p:nvPr>
        </p:nvSpPr>
        <p:spPr>
          <a:xfrm>
            <a:off x="1839765" y="116857"/>
            <a:ext cx="8512448" cy="823912"/>
          </a:xfrm>
        </p:spPr>
        <p:txBody>
          <a:bodyPr vert="horz" lIns="91440" tIns="45720" rIns="91440" bIns="45720" rtlCol="0" anchor="b">
            <a:normAutofit/>
          </a:bodyPr>
          <a:lstStyle/>
          <a:p>
            <a:pPr algn="ctr"/>
            <a:r>
              <a:rPr lang="en-US" sz="4400" dirty="0" err="1">
                <a:solidFill>
                  <a:srgbClr val="FFFFFF"/>
                </a:solidFill>
              </a:rPr>
              <a:t>Afstudeerzitting</a:t>
            </a:r>
            <a:r>
              <a:rPr lang="en-US" sz="4400" dirty="0">
                <a:solidFill>
                  <a:srgbClr val="FFFFFF"/>
                </a:solidFill>
              </a:rPr>
              <a:t> </a:t>
            </a:r>
          </a:p>
        </p:txBody>
      </p:sp>
      <p:sp>
        <p:nvSpPr>
          <p:cNvPr id="2" name="Tijdelijke aanduiding voor tekst 1">
            <a:extLst>
              <a:ext uri="{FF2B5EF4-FFF2-40B4-BE49-F238E27FC236}">
                <a16:creationId xmlns:a16="http://schemas.microsoft.com/office/drawing/2014/main" id="{F6185267-89DC-4403-90E8-6C2DF02E59C1}"/>
              </a:ext>
            </a:extLst>
          </p:cNvPr>
          <p:cNvSpPr>
            <a:spLocks noGrp="1"/>
          </p:cNvSpPr>
          <p:nvPr>
            <p:ph type="body" idx="1"/>
          </p:nvPr>
        </p:nvSpPr>
        <p:spPr>
          <a:xfrm>
            <a:off x="2013704" y="1057626"/>
            <a:ext cx="8028049" cy="823912"/>
          </a:xfrm>
        </p:spPr>
        <p:txBody>
          <a:bodyPr>
            <a:normAutofit fontScale="92500" lnSpcReduction="10000"/>
          </a:bodyPr>
          <a:lstStyle/>
          <a:p>
            <a:pPr algn="ctr"/>
            <a:r>
              <a:rPr lang="nl-NL" sz="5400" dirty="0"/>
              <a:t>21 oktober 2021 </a:t>
            </a:r>
          </a:p>
        </p:txBody>
      </p:sp>
    </p:spTree>
    <p:extLst>
      <p:ext uri="{BB962C8B-B14F-4D97-AF65-F5344CB8AC3E}">
        <p14:creationId xmlns:p14="http://schemas.microsoft.com/office/powerpoint/2010/main" val="1690017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22">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34" name="Ink 24">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34" name="Ink 24">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36" name="Rectangle 26">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Reis in je eentje">
            <a:extLst>
              <a:ext uri="{FF2B5EF4-FFF2-40B4-BE49-F238E27FC236}">
                <a16:creationId xmlns:a16="http://schemas.microsoft.com/office/drawing/2014/main" id="{6A560709-A932-445B-8960-3DAC0E3C89EF}"/>
              </a:ext>
            </a:extLst>
          </p:cNvPr>
          <p:cNvPicPr>
            <a:picLocks noChangeAspect="1"/>
          </p:cNvPicPr>
          <p:nvPr/>
        </p:nvPicPr>
        <p:blipFill rotWithShape="1">
          <a:blip r:embed="rId5"/>
          <a:srcRect t="16435" b="8565"/>
          <a:stretch/>
        </p:blipFill>
        <p:spPr>
          <a:xfrm>
            <a:off x="20" y="10"/>
            <a:ext cx="12191979" cy="6857989"/>
          </a:xfrm>
          <a:prstGeom prst="rect">
            <a:avLst/>
          </a:prstGeom>
        </p:spPr>
      </p:pic>
      <p:sp>
        <p:nvSpPr>
          <p:cNvPr id="38" name="Rectangle 28">
            <a:extLst>
              <a:ext uri="{FF2B5EF4-FFF2-40B4-BE49-F238E27FC236}">
                <a16:creationId xmlns:a16="http://schemas.microsoft.com/office/drawing/2014/main" id="{C792EE87-4150-454F-8312-283882EFB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2"/>
            <a:ext cx="12191999" cy="4934490"/>
          </a:xfrm>
          <a:prstGeom prst="rect">
            <a:avLst/>
          </a:prstGeom>
          <a:gradFill flip="none" rotWithShape="1">
            <a:gsLst>
              <a:gs pos="50000">
                <a:srgbClr val="000000">
                  <a:alpha val="40784"/>
                </a:srgbClr>
              </a:gs>
              <a:gs pos="80000">
                <a:srgbClr val="000000">
                  <a:alpha val="28000"/>
                </a:srgbClr>
              </a:gs>
              <a:gs pos="0">
                <a:srgbClr val="000000">
                  <a:alpha val="0"/>
                </a:srgbClr>
              </a:gs>
              <a:gs pos="20000">
                <a:srgbClr val="000000">
                  <a:alpha val="2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el 5">
            <a:extLst>
              <a:ext uri="{FF2B5EF4-FFF2-40B4-BE49-F238E27FC236}">
                <a16:creationId xmlns:a16="http://schemas.microsoft.com/office/drawing/2014/main" id="{EA30AE9A-C683-4405-9B6F-ADE331F8301D}"/>
              </a:ext>
            </a:extLst>
          </p:cNvPr>
          <p:cNvSpPr>
            <a:spLocks noGrp="1"/>
          </p:cNvSpPr>
          <p:nvPr>
            <p:ph type="title"/>
          </p:nvPr>
        </p:nvSpPr>
        <p:spPr>
          <a:xfrm>
            <a:off x="1897040" y="1122362"/>
            <a:ext cx="8376514" cy="2494295"/>
          </a:xfrm>
        </p:spPr>
        <p:txBody>
          <a:bodyPr vert="horz" lIns="91440" tIns="45720" rIns="91440" bIns="45720" rtlCol="0" anchor="b">
            <a:normAutofit/>
          </a:bodyPr>
          <a:lstStyle/>
          <a:p>
            <a:pPr algn="ctr"/>
            <a:r>
              <a:rPr lang="en-US">
                <a:solidFill>
                  <a:srgbClr val="FFFFFF"/>
                </a:solidFill>
              </a:rPr>
              <a:t>Waar lopen we nog tegen aan? </a:t>
            </a:r>
          </a:p>
        </p:txBody>
      </p:sp>
      <p:sp useBgFill="1">
        <p:nvSpPr>
          <p:cNvPr id="31" name="Freeform: Shape 30">
            <a:extLst>
              <a:ext uri="{FF2B5EF4-FFF2-40B4-BE49-F238E27FC236}">
                <a16:creationId xmlns:a16="http://schemas.microsoft.com/office/drawing/2014/main" id="{EA21D066-7EC1-44B4-8CF9-85511FDFC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D6C2F2D6-F636-46AD-BCD9-994702A00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5" name="Freeform: Shape 34">
            <a:extLst>
              <a:ext uri="{FF2B5EF4-FFF2-40B4-BE49-F238E27FC236}">
                <a16:creationId xmlns:a16="http://schemas.microsoft.com/office/drawing/2014/main" id="{EF693875-948C-4D9B-AE6F-8F6894277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114199"/>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D8CF630E-BC57-4786-8B1F-C22C04E8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114200"/>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48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6000374-50F3-44D9-91B0-A374DBC311C4}"/>
              </a:ext>
            </a:extLst>
          </p:cNvPr>
          <p:cNvSpPr>
            <a:spLocks noGrp="1"/>
          </p:cNvSpPr>
          <p:nvPr>
            <p:ph idx="1"/>
          </p:nvPr>
        </p:nvSpPr>
        <p:spPr>
          <a:xfrm>
            <a:off x="452006" y="2124043"/>
            <a:ext cx="9810604" cy="4428753"/>
          </a:xfrm>
        </p:spPr>
        <p:txBody>
          <a:bodyPr/>
          <a:lstStyle/>
          <a:p>
            <a:r>
              <a:rPr lang="nl-NL" dirty="0">
                <a:latin typeface="+mj-lt"/>
              </a:rPr>
              <a:t>Studenten betrekken </a:t>
            </a:r>
          </a:p>
          <a:p>
            <a:r>
              <a:rPr lang="nl-NL" dirty="0">
                <a:solidFill>
                  <a:srgbClr val="201F1E"/>
                </a:solidFill>
                <a:latin typeface="+mj-lt"/>
              </a:rPr>
              <a:t>B</a:t>
            </a:r>
            <a:r>
              <a:rPr lang="nl-NL" b="0" i="0" dirty="0">
                <a:solidFill>
                  <a:srgbClr val="201F1E"/>
                </a:solidFill>
                <a:effectLst/>
                <a:latin typeface="+mj-lt"/>
              </a:rPr>
              <a:t>alans groepswerk (efficiency) / individuele aandacht (nodig voor aanhaking?)</a:t>
            </a:r>
          </a:p>
          <a:p>
            <a:r>
              <a:rPr lang="nl-NL" b="0" i="0" dirty="0">
                <a:solidFill>
                  <a:srgbClr val="201F1E"/>
                </a:solidFill>
                <a:effectLst/>
                <a:latin typeface="+mj-lt"/>
              </a:rPr>
              <a:t>Docenten zijn te druk (werkbijeenkomst is soms lastig in te plannen) </a:t>
            </a:r>
          </a:p>
          <a:p>
            <a:pPr marL="0" indent="0">
              <a:buNone/>
            </a:pPr>
            <a:endParaRPr lang="nl-NL" dirty="0">
              <a:latin typeface="+mj-lt"/>
            </a:endParaRPr>
          </a:p>
        </p:txBody>
      </p:sp>
    </p:spTree>
    <p:extLst>
      <p:ext uri="{BB962C8B-B14F-4D97-AF65-F5344CB8AC3E}">
        <p14:creationId xmlns:p14="http://schemas.microsoft.com/office/powerpoint/2010/main" val="2754930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33" name="Ink 3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33" name="Ink 3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35" name="Rectangle 34">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Vraagteken op een groene pastelkleurige achtergrond">
            <a:extLst>
              <a:ext uri="{FF2B5EF4-FFF2-40B4-BE49-F238E27FC236}">
                <a16:creationId xmlns:a16="http://schemas.microsoft.com/office/drawing/2014/main" id="{F6A4CC23-77B5-44F3-9200-F9B6188F6910}"/>
              </a:ext>
            </a:extLst>
          </p:cNvPr>
          <p:cNvPicPr>
            <a:picLocks noChangeAspect="1"/>
          </p:cNvPicPr>
          <p:nvPr/>
        </p:nvPicPr>
        <p:blipFill rotWithShape="1">
          <a:blip r:embed="rId5"/>
          <a:srcRect t="4538" b="20462"/>
          <a:stretch/>
        </p:blipFill>
        <p:spPr>
          <a:xfrm>
            <a:off x="20" y="10"/>
            <a:ext cx="12191979" cy="6857989"/>
          </a:xfrm>
          <a:prstGeom prst="rect">
            <a:avLst/>
          </a:prstGeom>
        </p:spPr>
      </p:pic>
      <p:sp>
        <p:nvSpPr>
          <p:cNvPr id="37" name="Rectangle 36">
            <a:extLst>
              <a:ext uri="{FF2B5EF4-FFF2-40B4-BE49-F238E27FC236}">
                <a16:creationId xmlns:a16="http://schemas.microsoft.com/office/drawing/2014/main" id="{C792EE87-4150-454F-8312-283882EFB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2"/>
            <a:ext cx="12191999" cy="4934490"/>
          </a:xfrm>
          <a:prstGeom prst="rect">
            <a:avLst/>
          </a:prstGeom>
          <a:gradFill flip="none" rotWithShape="1">
            <a:gsLst>
              <a:gs pos="50000">
                <a:srgbClr val="000000">
                  <a:alpha val="40784"/>
                </a:srgbClr>
              </a:gs>
              <a:gs pos="80000">
                <a:srgbClr val="000000">
                  <a:alpha val="28000"/>
                </a:srgbClr>
              </a:gs>
              <a:gs pos="0">
                <a:srgbClr val="000000">
                  <a:alpha val="0"/>
                </a:srgbClr>
              </a:gs>
              <a:gs pos="20000">
                <a:srgbClr val="000000">
                  <a:alpha val="2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el 5">
            <a:extLst>
              <a:ext uri="{FF2B5EF4-FFF2-40B4-BE49-F238E27FC236}">
                <a16:creationId xmlns:a16="http://schemas.microsoft.com/office/drawing/2014/main" id="{4EF27B20-4392-4372-AF07-B33587231F2F}"/>
              </a:ext>
            </a:extLst>
          </p:cNvPr>
          <p:cNvSpPr>
            <a:spLocks noGrp="1"/>
          </p:cNvSpPr>
          <p:nvPr>
            <p:ph type="title"/>
          </p:nvPr>
        </p:nvSpPr>
        <p:spPr>
          <a:xfrm>
            <a:off x="1897040" y="1122362"/>
            <a:ext cx="8376514" cy="2494295"/>
          </a:xfrm>
        </p:spPr>
        <p:txBody>
          <a:bodyPr vert="horz" lIns="91440" tIns="45720" rIns="91440" bIns="45720" rtlCol="0" anchor="b">
            <a:normAutofit/>
          </a:bodyPr>
          <a:lstStyle/>
          <a:p>
            <a:pPr algn="ctr"/>
            <a:r>
              <a:rPr lang="en-US">
                <a:solidFill>
                  <a:srgbClr val="FFFFFF"/>
                </a:solidFill>
              </a:rPr>
              <a:t>Zijn</a:t>
            </a:r>
            <a:r>
              <a:rPr lang="en-US" dirty="0">
                <a:solidFill>
                  <a:srgbClr val="FFFFFF"/>
                </a:solidFill>
              </a:rPr>
              <a:t> er </a:t>
            </a:r>
            <a:r>
              <a:rPr lang="en-US">
                <a:solidFill>
                  <a:srgbClr val="FFFFFF"/>
                </a:solidFill>
              </a:rPr>
              <a:t>nog</a:t>
            </a:r>
            <a:r>
              <a:rPr lang="en-US" dirty="0">
                <a:solidFill>
                  <a:srgbClr val="FFFFFF"/>
                </a:solidFill>
              </a:rPr>
              <a:t> </a:t>
            </a:r>
            <a:r>
              <a:rPr lang="en-US">
                <a:solidFill>
                  <a:srgbClr val="FFFFFF"/>
                </a:solidFill>
              </a:rPr>
              <a:t>vragen</a:t>
            </a:r>
            <a:r>
              <a:rPr lang="en-US" dirty="0">
                <a:solidFill>
                  <a:srgbClr val="FFFFFF"/>
                </a:solidFill>
              </a:rPr>
              <a:t>? </a:t>
            </a:r>
          </a:p>
        </p:txBody>
      </p:sp>
      <p:sp useBgFill="1">
        <p:nvSpPr>
          <p:cNvPr id="39" name="Freeform: Shape 38">
            <a:extLst>
              <a:ext uri="{FF2B5EF4-FFF2-40B4-BE49-F238E27FC236}">
                <a16:creationId xmlns:a16="http://schemas.microsoft.com/office/drawing/2014/main" id="{EA21D066-7EC1-44B4-8CF9-85511FDFC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D6C2F2D6-F636-46AD-BCD9-994702A00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3" name="Freeform: Shape 42">
            <a:extLst>
              <a:ext uri="{FF2B5EF4-FFF2-40B4-BE49-F238E27FC236}">
                <a16:creationId xmlns:a16="http://schemas.microsoft.com/office/drawing/2014/main" id="{EF693875-948C-4D9B-AE6F-8F6894277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114199"/>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D8CF630E-BC57-4786-8B1F-C22C04E8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114200"/>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547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1E91CE0-C72E-4052-AF82-15B7D4719389}"/>
              </a:ext>
            </a:extLst>
          </p:cNvPr>
          <p:cNvSpPr>
            <a:spLocks noGrp="1"/>
          </p:cNvSpPr>
          <p:nvPr>
            <p:ph type="body" idx="1"/>
          </p:nvPr>
        </p:nvSpPr>
        <p:spPr>
          <a:xfrm>
            <a:off x="579435" y="1528985"/>
            <a:ext cx="4452938" cy="823912"/>
          </a:xfrm>
        </p:spPr>
        <p:txBody>
          <a:bodyPr/>
          <a:lstStyle/>
          <a:p>
            <a:r>
              <a:rPr lang="nl-NL" dirty="0"/>
              <a:t>Actie #1-First Impression </a:t>
            </a:r>
          </a:p>
        </p:txBody>
      </p:sp>
      <p:pic>
        <p:nvPicPr>
          <p:cNvPr id="8" name="Tijdelijke aanduiding voor inhoud 7" descr="Afbeelding met tekst&#10;&#10;Automatisch gegenereerde beschrijving">
            <a:extLst>
              <a:ext uri="{FF2B5EF4-FFF2-40B4-BE49-F238E27FC236}">
                <a16:creationId xmlns:a16="http://schemas.microsoft.com/office/drawing/2014/main" id="{574BF309-D525-4998-B31F-50F9AA96FAD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9435" y="2659131"/>
            <a:ext cx="2525319" cy="3559175"/>
          </a:xfrm>
          <a:ln>
            <a:solidFill>
              <a:schemeClr val="tx1"/>
            </a:solidFill>
          </a:ln>
        </p:spPr>
      </p:pic>
      <p:sp>
        <p:nvSpPr>
          <p:cNvPr id="4" name="Tijdelijke aanduiding voor tekst 3">
            <a:extLst>
              <a:ext uri="{FF2B5EF4-FFF2-40B4-BE49-F238E27FC236}">
                <a16:creationId xmlns:a16="http://schemas.microsoft.com/office/drawing/2014/main" id="{0FCE9E62-4385-4103-B0B4-E77AAC5762BB}"/>
              </a:ext>
            </a:extLst>
          </p:cNvPr>
          <p:cNvSpPr>
            <a:spLocks noGrp="1"/>
          </p:cNvSpPr>
          <p:nvPr>
            <p:ph type="body" sz="quarter" idx="3"/>
          </p:nvPr>
        </p:nvSpPr>
        <p:spPr>
          <a:xfrm>
            <a:off x="4934505" y="1589524"/>
            <a:ext cx="5016943" cy="823912"/>
          </a:xfrm>
        </p:spPr>
        <p:txBody>
          <a:bodyPr/>
          <a:lstStyle/>
          <a:p>
            <a:pPr algn="ctr"/>
            <a:r>
              <a:rPr lang="nl-NL" dirty="0"/>
              <a:t>Actie #2-Kijk mee in de afstudeerspiegel</a:t>
            </a:r>
          </a:p>
        </p:txBody>
      </p:sp>
      <p:pic>
        <p:nvPicPr>
          <p:cNvPr id="10" name="Tijdelijke aanduiding voor inhoud 9" descr="Afbeelding met tekst&#10;&#10;Automatisch gegenereerde beschrijving">
            <a:extLst>
              <a:ext uri="{FF2B5EF4-FFF2-40B4-BE49-F238E27FC236}">
                <a16:creationId xmlns:a16="http://schemas.microsoft.com/office/drawing/2014/main" id="{0D366F60-F226-4A31-8228-402824BF4D38}"/>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01773" y="2611725"/>
            <a:ext cx="2661903" cy="3559175"/>
          </a:xfrm>
          <a:ln>
            <a:solidFill>
              <a:schemeClr val="tx1"/>
            </a:solidFill>
          </a:ln>
        </p:spPr>
      </p:pic>
      <p:sp>
        <p:nvSpPr>
          <p:cNvPr id="6" name="Titel 5">
            <a:extLst>
              <a:ext uri="{FF2B5EF4-FFF2-40B4-BE49-F238E27FC236}">
                <a16:creationId xmlns:a16="http://schemas.microsoft.com/office/drawing/2014/main" id="{A29D2B00-7E02-4D5B-9246-C15A37150C4E}"/>
              </a:ext>
            </a:extLst>
          </p:cNvPr>
          <p:cNvSpPr>
            <a:spLocks noGrp="1"/>
          </p:cNvSpPr>
          <p:nvPr>
            <p:ph type="title"/>
          </p:nvPr>
        </p:nvSpPr>
        <p:spPr>
          <a:xfrm>
            <a:off x="376176" y="119728"/>
            <a:ext cx="9810604" cy="890725"/>
          </a:xfrm>
        </p:spPr>
        <p:txBody>
          <a:bodyPr/>
          <a:lstStyle/>
          <a:p>
            <a:r>
              <a:rPr lang="nl-NL" dirty="0"/>
              <a:t>Oriënteren in de praktijk </a:t>
            </a:r>
          </a:p>
        </p:txBody>
      </p:sp>
      <p:sp>
        <p:nvSpPr>
          <p:cNvPr id="11" name="Tekstvak 10">
            <a:extLst>
              <a:ext uri="{FF2B5EF4-FFF2-40B4-BE49-F238E27FC236}">
                <a16:creationId xmlns:a16="http://schemas.microsoft.com/office/drawing/2014/main" id="{CDE6B3D6-E69A-455D-AB22-C3ECB9E7BFBA}"/>
              </a:ext>
            </a:extLst>
          </p:cNvPr>
          <p:cNvSpPr txBox="1"/>
          <p:nvPr/>
        </p:nvSpPr>
        <p:spPr>
          <a:xfrm>
            <a:off x="3162459" y="3237151"/>
            <a:ext cx="2322990" cy="2585323"/>
          </a:xfrm>
          <a:prstGeom prst="rect">
            <a:avLst/>
          </a:prstGeom>
          <a:noFill/>
        </p:spPr>
        <p:txBody>
          <a:bodyPr wrap="square" rtlCol="0">
            <a:spAutoFit/>
          </a:bodyPr>
          <a:lstStyle/>
          <a:p>
            <a:pPr marL="285750" indent="-285750">
              <a:buFont typeface="Arial" panose="020B0604020202020204" pitchFamily="34" charset="0"/>
              <a:buChar char="•"/>
            </a:pPr>
            <a:r>
              <a:rPr lang="nl-NL" dirty="0"/>
              <a:t>Speeddate </a:t>
            </a:r>
          </a:p>
          <a:p>
            <a:pPr marL="285750" indent="-285750">
              <a:buFont typeface="Arial" panose="020B0604020202020204" pitchFamily="34" charset="0"/>
              <a:buChar char="•"/>
            </a:pPr>
            <a:r>
              <a:rPr lang="nl-NL" dirty="0"/>
              <a:t>20 docenten </a:t>
            </a:r>
          </a:p>
          <a:p>
            <a:pPr marL="285750" indent="-285750">
              <a:buFont typeface="Arial" panose="020B0604020202020204" pitchFamily="34" charset="0"/>
              <a:buChar char="•"/>
            </a:pPr>
            <a:r>
              <a:rPr lang="nl-NL" dirty="0"/>
              <a:t>Semigestructureerd interviews</a:t>
            </a:r>
          </a:p>
          <a:p>
            <a:pPr marL="285750" indent="-285750">
              <a:buFont typeface="Arial" panose="020B0604020202020204" pitchFamily="34" charset="0"/>
              <a:buChar char="•"/>
            </a:pPr>
            <a:r>
              <a:rPr lang="nl-NL" dirty="0"/>
              <a:t>Doel: kennismaken en ervaringen ophalen binnen het oude afstudeertraject. </a:t>
            </a:r>
          </a:p>
        </p:txBody>
      </p:sp>
      <p:sp>
        <p:nvSpPr>
          <p:cNvPr id="12" name="Tekstvak 11">
            <a:extLst>
              <a:ext uri="{FF2B5EF4-FFF2-40B4-BE49-F238E27FC236}">
                <a16:creationId xmlns:a16="http://schemas.microsoft.com/office/drawing/2014/main" id="{E0603BEA-3893-429D-936B-0B6510D4FEEE}"/>
              </a:ext>
            </a:extLst>
          </p:cNvPr>
          <p:cNvSpPr txBox="1"/>
          <p:nvPr/>
        </p:nvSpPr>
        <p:spPr>
          <a:xfrm>
            <a:off x="8380000" y="3237151"/>
            <a:ext cx="2973245" cy="2308324"/>
          </a:xfrm>
          <a:prstGeom prst="rect">
            <a:avLst/>
          </a:prstGeom>
          <a:noFill/>
        </p:spPr>
        <p:txBody>
          <a:bodyPr wrap="square" rtlCol="0">
            <a:spAutoFit/>
          </a:bodyPr>
          <a:lstStyle/>
          <a:p>
            <a:pPr marL="285750" indent="-285750">
              <a:buFont typeface="Arial" panose="020B0604020202020204" pitchFamily="34" charset="0"/>
              <a:buChar char="•"/>
            </a:pPr>
            <a:r>
              <a:rPr lang="nl-NL" dirty="0"/>
              <a:t>Terugblik </a:t>
            </a:r>
          </a:p>
          <a:p>
            <a:pPr marL="285750" indent="-285750">
              <a:buFont typeface="Arial" panose="020B0604020202020204" pitchFamily="34" charset="0"/>
              <a:buChar char="•"/>
            </a:pPr>
            <a:r>
              <a:rPr lang="nl-NL" dirty="0"/>
              <a:t>30 Studenten </a:t>
            </a:r>
          </a:p>
          <a:p>
            <a:pPr marL="285750" indent="-285750">
              <a:buFont typeface="Arial" panose="020B0604020202020204" pitchFamily="34" charset="0"/>
              <a:buChar char="•"/>
            </a:pPr>
            <a:r>
              <a:rPr lang="nl-NL" dirty="0"/>
              <a:t>Semigestructureerd interviews</a:t>
            </a:r>
          </a:p>
          <a:p>
            <a:pPr marL="285750" indent="-285750">
              <a:buFont typeface="Arial" panose="020B0604020202020204" pitchFamily="34" charset="0"/>
              <a:buChar char="•"/>
            </a:pPr>
            <a:r>
              <a:rPr lang="nl-NL" dirty="0"/>
              <a:t>Doel: ervaringen ophalen binnen het oude afstudeertraject. </a:t>
            </a:r>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204983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6" name="Ink 25">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26" name="Ink 25">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28" name="Rectangle 2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5440670"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3C9FC677-8F39-4344-A246-85B34BE8D72B}"/>
              </a:ext>
            </a:extLst>
          </p:cNvPr>
          <p:cNvSpPr>
            <a:spLocks noGrp="1"/>
          </p:cNvSpPr>
          <p:nvPr>
            <p:ph type="title"/>
          </p:nvPr>
        </p:nvSpPr>
        <p:spPr>
          <a:xfrm>
            <a:off x="773408" y="992094"/>
            <a:ext cx="3760499" cy="2795160"/>
          </a:xfrm>
        </p:spPr>
        <p:txBody>
          <a:bodyPr vert="horz" lIns="91440" tIns="45720" rIns="91440" bIns="45720" rtlCol="0" anchor="b">
            <a:normAutofit/>
          </a:bodyPr>
          <a:lstStyle/>
          <a:p>
            <a:pPr algn="ctr"/>
            <a:r>
              <a:rPr lang="en-US" sz="2800"/>
              <a:t>Oriënteren</a:t>
            </a:r>
            <a:r>
              <a:rPr lang="en-US" sz="2800" dirty="0"/>
              <a:t> in de </a:t>
            </a:r>
            <a:r>
              <a:rPr lang="en-US" sz="2800"/>
              <a:t>praktijk</a:t>
            </a:r>
            <a:r>
              <a:rPr lang="en-US" sz="2800" dirty="0"/>
              <a:t> </a:t>
            </a:r>
            <a:endParaRPr lang="en-US" sz="2800"/>
          </a:p>
        </p:txBody>
      </p:sp>
      <p:sp>
        <p:nvSpPr>
          <p:cNvPr id="4" name="Tijdelijke aanduiding voor tekst 3">
            <a:extLst>
              <a:ext uri="{FF2B5EF4-FFF2-40B4-BE49-F238E27FC236}">
                <a16:creationId xmlns:a16="http://schemas.microsoft.com/office/drawing/2014/main" id="{2C4B4000-84B7-4897-B931-15DB2BFC6BB9}"/>
              </a:ext>
            </a:extLst>
          </p:cNvPr>
          <p:cNvSpPr>
            <a:spLocks noGrp="1"/>
          </p:cNvSpPr>
          <p:nvPr>
            <p:ph type="body" sz="half" idx="2"/>
          </p:nvPr>
        </p:nvSpPr>
        <p:spPr>
          <a:xfrm>
            <a:off x="773408" y="4397478"/>
            <a:ext cx="4207456" cy="1136843"/>
          </a:xfrm>
        </p:spPr>
        <p:txBody>
          <a:bodyPr vert="horz" lIns="91440" tIns="45720" rIns="91440" bIns="45720" rtlCol="0">
            <a:normAutofit/>
          </a:bodyPr>
          <a:lstStyle/>
          <a:p>
            <a:pPr algn="ctr"/>
            <a:r>
              <a:rPr lang="en-US" sz="1800" spc="160" dirty="0"/>
              <a:t>Actie #3 </a:t>
            </a:r>
            <a:r>
              <a:rPr lang="en-US" sz="1800" spc="160" dirty="0" err="1"/>
              <a:t>Evaluatiemoment</a:t>
            </a:r>
            <a:r>
              <a:rPr lang="en-US" sz="1800" spc="160" dirty="0"/>
              <a:t>   </a:t>
            </a:r>
            <a:r>
              <a:rPr lang="en-US" sz="1800" spc="160" dirty="0" err="1"/>
              <a:t>afstuderen</a:t>
            </a:r>
            <a:r>
              <a:rPr lang="en-US" sz="1800" spc="160" dirty="0"/>
              <a:t> </a:t>
            </a:r>
          </a:p>
        </p:txBody>
      </p:sp>
      <p:pic>
        <p:nvPicPr>
          <p:cNvPr id="6" name="Tijdelijke aanduiding voor inhoud 5" descr="Afbeelding met tekst, krant, schermafbeelding&#10;&#10;Automatisch gegenereerde beschrijving">
            <a:extLst>
              <a:ext uri="{FF2B5EF4-FFF2-40B4-BE49-F238E27FC236}">
                <a16:creationId xmlns:a16="http://schemas.microsoft.com/office/drawing/2014/main" id="{39ACD445-8E31-4299-B458-8E1569EE66D1}"/>
              </a:ext>
            </a:extLst>
          </p:cNvPr>
          <p:cNvPicPr>
            <a:picLocks noGrp="1" noChangeAspect="1"/>
          </p:cNvPicPr>
          <p:nvPr>
            <p:ph idx="1"/>
          </p:nvPr>
        </p:nvPicPr>
        <p:blipFill rotWithShape="1">
          <a:blip r:embed="rId5"/>
          <a:srcRect t="10752" r="3311" b="15789"/>
          <a:stretch/>
        </p:blipFill>
        <p:spPr>
          <a:xfrm>
            <a:off x="5644059" y="615950"/>
            <a:ext cx="5803064" cy="5670549"/>
          </a:xfrm>
          <a:prstGeom prst="rect">
            <a:avLst/>
          </a:prstGeom>
        </p:spPr>
      </p:pic>
    </p:spTree>
    <p:extLst>
      <p:ext uri="{BB962C8B-B14F-4D97-AF65-F5344CB8AC3E}">
        <p14:creationId xmlns:p14="http://schemas.microsoft.com/office/powerpoint/2010/main" val="31101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63FF32-E3A1-46DE-9AFD-A683272DFB01}"/>
              </a:ext>
            </a:extLst>
          </p:cNvPr>
          <p:cNvSpPr>
            <a:spLocks noGrp="1"/>
          </p:cNvSpPr>
          <p:nvPr>
            <p:ph type="title"/>
          </p:nvPr>
        </p:nvSpPr>
        <p:spPr>
          <a:xfrm>
            <a:off x="664523" y="186405"/>
            <a:ext cx="9810604" cy="1216024"/>
          </a:xfrm>
        </p:spPr>
        <p:txBody>
          <a:bodyPr/>
          <a:lstStyle/>
          <a:p>
            <a:r>
              <a:rPr lang="nl-NL" dirty="0" err="1"/>
              <a:t>MemberCheck</a:t>
            </a:r>
            <a:endParaRPr lang="nl-NL" dirty="0"/>
          </a:p>
        </p:txBody>
      </p:sp>
      <p:pic>
        <p:nvPicPr>
          <p:cNvPr id="6" name="Tijdelijke aanduiding voor inhoud 5">
            <a:extLst>
              <a:ext uri="{FF2B5EF4-FFF2-40B4-BE49-F238E27FC236}">
                <a16:creationId xmlns:a16="http://schemas.microsoft.com/office/drawing/2014/main" id="{5C431C7C-A8E9-47D9-90B1-00EBB0A8B15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64523" y="1787523"/>
            <a:ext cx="3116239" cy="4460875"/>
          </a:xfrm>
        </p:spPr>
      </p:pic>
      <p:pic>
        <p:nvPicPr>
          <p:cNvPr id="8" name="Tijdelijke aanduiding voor inhoud 7">
            <a:extLst>
              <a:ext uri="{FF2B5EF4-FFF2-40B4-BE49-F238E27FC236}">
                <a16:creationId xmlns:a16="http://schemas.microsoft.com/office/drawing/2014/main" id="{9989BC99-161F-4DF5-AEC1-32BA144AACC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64692" y="1787522"/>
            <a:ext cx="3111794" cy="4460875"/>
          </a:xfrm>
        </p:spPr>
      </p:pic>
      <p:pic>
        <p:nvPicPr>
          <p:cNvPr id="10" name="Afbeelding 9">
            <a:extLst>
              <a:ext uri="{FF2B5EF4-FFF2-40B4-BE49-F238E27FC236}">
                <a16:creationId xmlns:a16="http://schemas.microsoft.com/office/drawing/2014/main" id="{2DAADF81-F2A2-4920-9F0E-40A39E70C2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2000" y="1787522"/>
            <a:ext cx="3213812" cy="4555628"/>
          </a:xfrm>
          <a:prstGeom prst="rect">
            <a:avLst/>
          </a:prstGeom>
        </p:spPr>
      </p:pic>
      <p:sp>
        <p:nvSpPr>
          <p:cNvPr id="11" name="Tekstvak 10">
            <a:extLst>
              <a:ext uri="{FF2B5EF4-FFF2-40B4-BE49-F238E27FC236}">
                <a16:creationId xmlns:a16="http://schemas.microsoft.com/office/drawing/2014/main" id="{E0DB8133-9D2E-442B-BC9D-52321BF1CCDF}"/>
              </a:ext>
            </a:extLst>
          </p:cNvPr>
          <p:cNvSpPr txBox="1"/>
          <p:nvPr/>
        </p:nvSpPr>
        <p:spPr>
          <a:xfrm>
            <a:off x="6364887" y="330184"/>
            <a:ext cx="2974019" cy="369332"/>
          </a:xfrm>
          <a:prstGeom prst="rect">
            <a:avLst/>
          </a:prstGeom>
          <a:noFill/>
        </p:spPr>
        <p:txBody>
          <a:bodyPr wrap="square" rtlCol="0">
            <a:spAutoFit/>
          </a:bodyPr>
          <a:lstStyle/>
          <a:p>
            <a:pPr algn="ctr"/>
            <a:r>
              <a:rPr lang="nl-NL" b="1" dirty="0">
                <a:solidFill>
                  <a:schemeClr val="accent6"/>
                </a:solidFill>
              </a:rPr>
              <a:t>Afstudeerders</a:t>
            </a:r>
            <a:r>
              <a:rPr lang="nl-NL" dirty="0"/>
              <a:t> </a:t>
            </a:r>
          </a:p>
        </p:txBody>
      </p:sp>
      <p:sp>
        <p:nvSpPr>
          <p:cNvPr id="12" name="Tekstvak 11">
            <a:extLst>
              <a:ext uri="{FF2B5EF4-FFF2-40B4-BE49-F238E27FC236}">
                <a16:creationId xmlns:a16="http://schemas.microsoft.com/office/drawing/2014/main" id="{157C62DC-DA49-42B8-8C10-3D4EFB8B330A}"/>
              </a:ext>
            </a:extLst>
          </p:cNvPr>
          <p:cNvSpPr txBox="1"/>
          <p:nvPr/>
        </p:nvSpPr>
        <p:spPr>
          <a:xfrm>
            <a:off x="5426688" y="679723"/>
            <a:ext cx="2974019" cy="369332"/>
          </a:xfrm>
          <a:prstGeom prst="rect">
            <a:avLst/>
          </a:prstGeom>
          <a:noFill/>
        </p:spPr>
        <p:txBody>
          <a:bodyPr wrap="square" rtlCol="0">
            <a:spAutoFit/>
          </a:bodyPr>
          <a:lstStyle/>
          <a:p>
            <a:pPr algn="ctr"/>
            <a:r>
              <a:rPr lang="nl-NL" b="1" dirty="0">
                <a:solidFill>
                  <a:schemeClr val="accent6"/>
                </a:solidFill>
              </a:rPr>
              <a:t>Docenten </a:t>
            </a:r>
            <a:r>
              <a:rPr lang="nl-NL" dirty="0"/>
              <a:t> </a:t>
            </a:r>
          </a:p>
        </p:txBody>
      </p:sp>
      <p:sp>
        <p:nvSpPr>
          <p:cNvPr id="13" name="Tekstvak 12">
            <a:extLst>
              <a:ext uri="{FF2B5EF4-FFF2-40B4-BE49-F238E27FC236}">
                <a16:creationId xmlns:a16="http://schemas.microsoft.com/office/drawing/2014/main" id="{7BEB8032-ECA9-4024-9FE1-DA3A90FD0116}"/>
              </a:ext>
            </a:extLst>
          </p:cNvPr>
          <p:cNvSpPr txBox="1"/>
          <p:nvPr/>
        </p:nvSpPr>
        <p:spPr>
          <a:xfrm>
            <a:off x="7462507" y="681640"/>
            <a:ext cx="2974019" cy="369332"/>
          </a:xfrm>
          <a:prstGeom prst="rect">
            <a:avLst/>
          </a:prstGeom>
          <a:noFill/>
        </p:spPr>
        <p:txBody>
          <a:bodyPr wrap="square" rtlCol="0">
            <a:spAutoFit/>
          </a:bodyPr>
          <a:lstStyle/>
          <a:p>
            <a:pPr algn="ctr"/>
            <a:r>
              <a:rPr lang="nl-NL" b="1" dirty="0">
                <a:solidFill>
                  <a:schemeClr val="accent6"/>
                </a:solidFill>
              </a:rPr>
              <a:t>Onderzoeksgroep</a:t>
            </a:r>
            <a:r>
              <a:rPr lang="nl-NL" dirty="0"/>
              <a:t> </a:t>
            </a:r>
          </a:p>
        </p:txBody>
      </p:sp>
      <p:sp>
        <p:nvSpPr>
          <p:cNvPr id="15" name="Tekstvak 14">
            <a:extLst>
              <a:ext uri="{FF2B5EF4-FFF2-40B4-BE49-F238E27FC236}">
                <a16:creationId xmlns:a16="http://schemas.microsoft.com/office/drawing/2014/main" id="{4A5C9DCE-8A27-4752-A7D9-D397271055EC}"/>
              </a:ext>
            </a:extLst>
          </p:cNvPr>
          <p:cNvSpPr txBox="1"/>
          <p:nvPr/>
        </p:nvSpPr>
        <p:spPr>
          <a:xfrm>
            <a:off x="1018975" y="909722"/>
            <a:ext cx="3338004" cy="369332"/>
          </a:xfrm>
          <a:prstGeom prst="rect">
            <a:avLst/>
          </a:prstGeom>
          <a:noFill/>
        </p:spPr>
        <p:txBody>
          <a:bodyPr wrap="square" rtlCol="0">
            <a:spAutoFit/>
          </a:bodyPr>
          <a:lstStyle/>
          <a:p>
            <a:pPr algn="ctr"/>
            <a:r>
              <a:rPr lang="nl-NL" dirty="0">
                <a:solidFill>
                  <a:schemeClr val="accent6"/>
                </a:solidFill>
              </a:rPr>
              <a:t>Belangrijkste goudklompjes </a:t>
            </a:r>
          </a:p>
        </p:txBody>
      </p:sp>
    </p:spTree>
    <p:extLst>
      <p:ext uri="{BB962C8B-B14F-4D97-AF65-F5344CB8AC3E}">
        <p14:creationId xmlns:p14="http://schemas.microsoft.com/office/powerpoint/2010/main" val="1699156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4CE31-39D0-4FF8-AF3D-31F5885EB749}"/>
              </a:ext>
            </a:extLst>
          </p:cNvPr>
          <p:cNvSpPr>
            <a:spLocks noGrp="1"/>
          </p:cNvSpPr>
          <p:nvPr>
            <p:ph type="title"/>
          </p:nvPr>
        </p:nvSpPr>
        <p:spPr>
          <a:xfrm>
            <a:off x="722405" y="151330"/>
            <a:ext cx="9810604" cy="1216024"/>
          </a:xfrm>
        </p:spPr>
        <p:txBody>
          <a:bodyPr>
            <a:normAutofit/>
          </a:bodyPr>
          <a:lstStyle/>
          <a:p>
            <a:pPr algn="ctr"/>
            <a:r>
              <a:rPr lang="nl-NL" dirty="0"/>
              <a:t>Vraagstuk Concretiseren</a:t>
            </a:r>
          </a:p>
        </p:txBody>
      </p:sp>
      <p:sp>
        <p:nvSpPr>
          <p:cNvPr id="3" name="Tijdelijke aanduiding voor inhoud 2">
            <a:extLst>
              <a:ext uri="{FF2B5EF4-FFF2-40B4-BE49-F238E27FC236}">
                <a16:creationId xmlns:a16="http://schemas.microsoft.com/office/drawing/2014/main" id="{8AF91CC1-977B-47C0-8787-07D470C49AE2}"/>
              </a:ext>
            </a:extLst>
          </p:cNvPr>
          <p:cNvSpPr>
            <a:spLocks noGrp="1"/>
          </p:cNvSpPr>
          <p:nvPr>
            <p:ph sz="half" idx="1"/>
          </p:nvPr>
        </p:nvSpPr>
        <p:spPr>
          <a:xfrm>
            <a:off x="1050878" y="1825624"/>
            <a:ext cx="4864150" cy="4460875"/>
          </a:xfrm>
        </p:spPr>
        <p:txBody>
          <a:bodyPr/>
          <a:lstStyle/>
          <a:p>
            <a:r>
              <a:rPr lang="nl-NL" dirty="0"/>
              <a:t>Doel</a:t>
            </a:r>
          </a:p>
          <a:p>
            <a:pPr lvl="1"/>
            <a:r>
              <a:rPr lang="nl-NL" dirty="0"/>
              <a:t>Het </a:t>
            </a:r>
            <a:r>
              <a:rPr lang="nl-NL" sz="1400" dirty="0">
                <a:effectLst/>
                <a:ea typeface="Batang" panose="02030600000101010101" pitchFamily="18" charset="-127"/>
              </a:rPr>
              <a:t>doel van het afstudeeronderzoek is om samen met de opleiding uit te vinden wat </a:t>
            </a:r>
            <a:r>
              <a:rPr lang="nl-NL" sz="1400" dirty="0"/>
              <a:t>de beste manier </a:t>
            </a:r>
            <a:r>
              <a:rPr lang="nl-NL" sz="1400" dirty="0">
                <a:effectLst/>
                <a:ea typeface="Batang" panose="02030600000101010101" pitchFamily="18" charset="-127"/>
              </a:rPr>
              <a:t>van begeleiden is binnen het nieuwe afstudeertraject. De verkregen inzichten zullen naar adviezen, tools en/of handvaten vertaald worden, welke gebruikt kunnen worden om naast het beoordelen ook het leerproces van afstudeerders meer centraal te stellen.</a:t>
            </a:r>
            <a:endParaRPr lang="nl-NL" sz="1600" dirty="0"/>
          </a:p>
        </p:txBody>
      </p:sp>
      <p:sp>
        <p:nvSpPr>
          <p:cNvPr id="4" name="Tijdelijke aanduiding voor inhoud 3">
            <a:extLst>
              <a:ext uri="{FF2B5EF4-FFF2-40B4-BE49-F238E27FC236}">
                <a16:creationId xmlns:a16="http://schemas.microsoft.com/office/drawing/2014/main" id="{D2DBE3EF-906B-4D67-9E3E-B206A3ADBAC5}"/>
              </a:ext>
            </a:extLst>
          </p:cNvPr>
          <p:cNvSpPr>
            <a:spLocks noGrp="1"/>
          </p:cNvSpPr>
          <p:nvPr>
            <p:ph sz="half" idx="2"/>
          </p:nvPr>
        </p:nvSpPr>
        <p:spPr>
          <a:xfrm>
            <a:off x="1079057" y="3919771"/>
            <a:ext cx="6626668" cy="4460875"/>
          </a:xfrm>
        </p:spPr>
        <p:txBody>
          <a:bodyPr/>
          <a:lstStyle/>
          <a:p>
            <a:r>
              <a:rPr lang="nl-NL" dirty="0"/>
              <a:t>Vraagstelling </a:t>
            </a:r>
          </a:p>
          <a:p>
            <a:pPr marL="0" indent="0" algn="ctr">
              <a:buNone/>
            </a:pPr>
            <a:r>
              <a:rPr lang="nl-NL" sz="1800" dirty="0"/>
              <a:t>“Hoe kunnen de afstudeerbegeleiders de afstudeerders zodanig begeleiden dat het leerproces meer centraal gaat staan?”</a:t>
            </a:r>
          </a:p>
        </p:txBody>
      </p:sp>
      <p:pic>
        <p:nvPicPr>
          <p:cNvPr id="7" name="Graphic 6" descr="Roos met effen opvulling">
            <a:extLst>
              <a:ext uri="{FF2B5EF4-FFF2-40B4-BE49-F238E27FC236}">
                <a16:creationId xmlns:a16="http://schemas.microsoft.com/office/drawing/2014/main" id="{1BAC7280-D62C-4350-968A-AA2E5720A2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15028" y="2185755"/>
            <a:ext cx="1504948" cy="1504948"/>
          </a:xfrm>
          <a:prstGeom prst="rect">
            <a:avLst/>
          </a:prstGeom>
        </p:spPr>
      </p:pic>
      <p:pic>
        <p:nvPicPr>
          <p:cNvPr id="8" name="Graphic 7" descr="Vergrootglas silhouet">
            <a:extLst>
              <a:ext uri="{FF2B5EF4-FFF2-40B4-BE49-F238E27FC236}">
                <a16:creationId xmlns:a16="http://schemas.microsoft.com/office/drawing/2014/main" id="{BFD4DAA2-A5E3-40E9-8397-6372C079DB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3282" y="4476750"/>
            <a:ext cx="1304926" cy="1304926"/>
          </a:xfrm>
          <a:prstGeom prst="rect">
            <a:avLst/>
          </a:prstGeom>
        </p:spPr>
      </p:pic>
    </p:spTree>
    <p:extLst>
      <p:ext uri="{BB962C8B-B14F-4D97-AF65-F5344CB8AC3E}">
        <p14:creationId xmlns:p14="http://schemas.microsoft.com/office/powerpoint/2010/main" val="3229041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0B97C1-9E62-4C93-BA50-8622F70D9C9E}"/>
              </a:ext>
            </a:extLst>
          </p:cNvPr>
          <p:cNvSpPr>
            <a:spLocks noGrp="1"/>
          </p:cNvSpPr>
          <p:nvPr>
            <p:ph type="title"/>
          </p:nvPr>
        </p:nvSpPr>
        <p:spPr>
          <a:xfrm>
            <a:off x="358420" y="176888"/>
            <a:ext cx="9810604" cy="1216024"/>
          </a:xfrm>
        </p:spPr>
        <p:txBody>
          <a:bodyPr/>
          <a:lstStyle/>
          <a:p>
            <a:r>
              <a:rPr lang="nl-NL" dirty="0"/>
              <a:t>Literatuur</a:t>
            </a:r>
          </a:p>
        </p:txBody>
      </p:sp>
      <p:sp>
        <p:nvSpPr>
          <p:cNvPr id="3" name="Tijdelijke aanduiding voor inhoud 2">
            <a:extLst>
              <a:ext uri="{FF2B5EF4-FFF2-40B4-BE49-F238E27FC236}">
                <a16:creationId xmlns:a16="http://schemas.microsoft.com/office/drawing/2014/main" id="{2B4475B9-7C42-47D7-BA80-2B9223932872}"/>
              </a:ext>
            </a:extLst>
          </p:cNvPr>
          <p:cNvSpPr>
            <a:spLocks noGrp="1"/>
          </p:cNvSpPr>
          <p:nvPr>
            <p:ph sz="half" idx="1"/>
          </p:nvPr>
        </p:nvSpPr>
        <p:spPr/>
        <p:txBody>
          <a:bodyPr/>
          <a:lstStyle/>
          <a:p>
            <a:r>
              <a:rPr lang="nl-NL" dirty="0"/>
              <a:t>Professionele identiteit </a:t>
            </a:r>
          </a:p>
        </p:txBody>
      </p:sp>
      <p:pic>
        <p:nvPicPr>
          <p:cNvPr id="6" name="Tijdelijke aanduiding voor inhoud 5" descr="Afbeelding met kaart&#10;&#10;Automatisch gegenereerde beschrijving">
            <a:extLst>
              <a:ext uri="{FF2B5EF4-FFF2-40B4-BE49-F238E27FC236}">
                <a16:creationId xmlns:a16="http://schemas.microsoft.com/office/drawing/2014/main" id="{35FD1861-B4CB-48CC-A76D-09CBCD9F9746}"/>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70872" y="2514083"/>
            <a:ext cx="2028825" cy="2714625"/>
          </a:xfrm>
        </p:spPr>
      </p:pic>
      <p:sp>
        <p:nvSpPr>
          <p:cNvPr id="7" name="Tekstvak 6">
            <a:extLst>
              <a:ext uri="{FF2B5EF4-FFF2-40B4-BE49-F238E27FC236}">
                <a16:creationId xmlns:a16="http://schemas.microsoft.com/office/drawing/2014/main" id="{4C12BCE6-0CFF-4172-A989-E84460F3FB4B}"/>
              </a:ext>
            </a:extLst>
          </p:cNvPr>
          <p:cNvSpPr txBox="1"/>
          <p:nvPr/>
        </p:nvSpPr>
        <p:spPr>
          <a:xfrm>
            <a:off x="1299436" y="5297957"/>
            <a:ext cx="3186839" cy="600164"/>
          </a:xfrm>
          <a:prstGeom prst="rect">
            <a:avLst/>
          </a:prstGeom>
          <a:noFill/>
        </p:spPr>
        <p:txBody>
          <a:bodyPr wrap="square" rtlCol="0">
            <a:spAutoFit/>
          </a:bodyPr>
          <a:lstStyle/>
          <a:p>
            <a:r>
              <a:rPr lang="nl-NL" sz="1100" dirty="0"/>
              <a:t>Ruijters, M. C. P., &amp; Simons, R. (2015). Je binnenste buiten (1ste ed.). Amsterdam, Nederland: Amsterdam University Press.</a:t>
            </a:r>
          </a:p>
        </p:txBody>
      </p:sp>
      <p:sp>
        <p:nvSpPr>
          <p:cNvPr id="8" name="Tijdelijke aanduiding voor inhoud 2">
            <a:extLst>
              <a:ext uri="{FF2B5EF4-FFF2-40B4-BE49-F238E27FC236}">
                <a16:creationId xmlns:a16="http://schemas.microsoft.com/office/drawing/2014/main" id="{02D42C58-F512-4682-8BB8-42FC37699A8E}"/>
              </a:ext>
            </a:extLst>
          </p:cNvPr>
          <p:cNvSpPr txBox="1">
            <a:spLocks/>
          </p:cNvSpPr>
          <p:nvPr/>
        </p:nvSpPr>
        <p:spPr>
          <a:xfrm>
            <a:off x="4958532" y="1825623"/>
            <a:ext cx="4473622" cy="446087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50292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548640"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73152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Professionele identiteit van leraren </a:t>
            </a:r>
          </a:p>
        </p:txBody>
      </p:sp>
      <p:pic>
        <p:nvPicPr>
          <p:cNvPr id="10" name="Afbeelding 9">
            <a:extLst>
              <a:ext uri="{FF2B5EF4-FFF2-40B4-BE49-F238E27FC236}">
                <a16:creationId xmlns:a16="http://schemas.microsoft.com/office/drawing/2014/main" id="{4ECE3763-8DEE-49F4-A46A-4904632D618D}"/>
              </a:ext>
            </a:extLst>
          </p:cNvPr>
          <p:cNvPicPr>
            <a:picLocks noChangeAspect="1"/>
          </p:cNvPicPr>
          <p:nvPr/>
        </p:nvPicPr>
        <p:blipFill>
          <a:blip r:embed="rId4"/>
          <a:stretch>
            <a:fillRect/>
          </a:stretch>
        </p:blipFill>
        <p:spPr>
          <a:xfrm>
            <a:off x="5263722" y="2369859"/>
            <a:ext cx="2466419" cy="2869429"/>
          </a:xfrm>
          <a:prstGeom prst="rect">
            <a:avLst/>
          </a:prstGeom>
        </p:spPr>
      </p:pic>
      <p:sp>
        <p:nvSpPr>
          <p:cNvPr id="11" name="Tekstvak 10">
            <a:extLst>
              <a:ext uri="{FF2B5EF4-FFF2-40B4-BE49-F238E27FC236}">
                <a16:creationId xmlns:a16="http://schemas.microsoft.com/office/drawing/2014/main" id="{E4291F06-A2D1-4173-924B-FD6F2C870F6D}"/>
              </a:ext>
            </a:extLst>
          </p:cNvPr>
          <p:cNvSpPr txBox="1"/>
          <p:nvPr/>
        </p:nvSpPr>
        <p:spPr>
          <a:xfrm>
            <a:off x="5060271" y="5312053"/>
            <a:ext cx="4371883" cy="577081"/>
          </a:xfrm>
          <a:prstGeom prst="rect">
            <a:avLst/>
          </a:prstGeom>
          <a:noFill/>
        </p:spPr>
        <p:txBody>
          <a:bodyPr wrap="square" rtlCol="0">
            <a:spAutoFit/>
          </a:bodyPr>
          <a:lstStyle/>
          <a:p>
            <a:pPr marL="457200" indent="-457200"/>
            <a:r>
              <a:rPr lang="nl-NL" sz="1050" dirty="0" err="1">
                <a:effectLst/>
                <a:latin typeface="+mj-lt"/>
              </a:rPr>
              <a:t>Beijaard</a:t>
            </a:r>
            <a:r>
              <a:rPr lang="nl-NL" sz="1050" dirty="0">
                <a:effectLst/>
                <a:latin typeface="+mj-lt"/>
              </a:rPr>
              <a:t>, D. (2019, juni). De leraar van morgen. EINDHOVEN SCHOOL OF EDUCATION. https://velon.nl/wp-content/uploads/2019/09/Rede-Beijaard-LR.pdf</a:t>
            </a:r>
          </a:p>
        </p:txBody>
      </p:sp>
    </p:spTree>
    <p:extLst>
      <p:ext uri="{BB962C8B-B14F-4D97-AF65-F5344CB8AC3E}">
        <p14:creationId xmlns:p14="http://schemas.microsoft.com/office/powerpoint/2010/main" val="2167664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47A5252-B958-471C-8B44-EF3FF5832F08}"/>
              </a:ext>
            </a:extLst>
          </p:cNvPr>
          <p:cNvSpPr>
            <a:spLocks noGrp="1"/>
          </p:cNvSpPr>
          <p:nvPr>
            <p:ph type="body" idx="1"/>
          </p:nvPr>
        </p:nvSpPr>
        <p:spPr/>
        <p:txBody>
          <a:bodyPr/>
          <a:lstStyle/>
          <a:p>
            <a:r>
              <a:rPr lang="nl-NL" dirty="0"/>
              <a:t>Transcriberen </a:t>
            </a:r>
          </a:p>
        </p:txBody>
      </p:sp>
      <p:pic>
        <p:nvPicPr>
          <p:cNvPr id="8" name="Tijdelijke aanduiding voor inhoud 7" descr="Vrouw die laptop gebruikt">
            <a:extLst>
              <a:ext uri="{FF2B5EF4-FFF2-40B4-BE49-F238E27FC236}">
                <a16:creationId xmlns:a16="http://schemas.microsoft.com/office/drawing/2014/main" id="{CC3999B7-9049-4556-AE0E-F6790A51BAD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02887" y="2668725"/>
            <a:ext cx="4452937" cy="2968624"/>
          </a:xfrm>
        </p:spPr>
      </p:pic>
      <p:sp>
        <p:nvSpPr>
          <p:cNvPr id="4" name="Tijdelijke aanduiding voor tekst 3">
            <a:extLst>
              <a:ext uri="{FF2B5EF4-FFF2-40B4-BE49-F238E27FC236}">
                <a16:creationId xmlns:a16="http://schemas.microsoft.com/office/drawing/2014/main" id="{B89F0B88-833F-43CA-9C76-C92379D5D2ED}"/>
              </a:ext>
            </a:extLst>
          </p:cNvPr>
          <p:cNvSpPr>
            <a:spLocks noGrp="1"/>
          </p:cNvSpPr>
          <p:nvPr>
            <p:ph type="body" sz="quarter" idx="3"/>
          </p:nvPr>
        </p:nvSpPr>
        <p:spPr>
          <a:xfrm>
            <a:off x="6554754" y="998538"/>
            <a:ext cx="5016943" cy="823912"/>
          </a:xfrm>
        </p:spPr>
        <p:txBody>
          <a:bodyPr/>
          <a:lstStyle/>
          <a:p>
            <a:r>
              <a:rPr lang="nl-NL" dirty="0"/>
              <a:t>Coderen op Hoofdthema’s </a:t>
            </a:r>
          </a:p>
        </p:txBody>
      </p:sp>
      <p:sp>
        <p:nvSpPr>
          <p:cNvPr id="6" name="Titel 5">
            <a:extLst>
              <a:ext uri="{FF2B5EF4-FFF2-40B4-BE49-F238E27FC236}">
                <a16:creationId xmlns:a16="http://schemas.microsoft.com/office/drawing/2014/main" id="{0504930A-132C-47BE-9F8D-D4E8F918D84D}"/>
              </a:ext>
            </a:extLst>
          </p:cNvPr>
          <p:cNvSpPr>
            <a:spLocks noGrp="1"/>
          </p:cNvSpPr>
          <p:nvPr>
            <p:ph type="title"/>
          </p:nvPr>
        </p:nvSpPr>
        <p:spPr>
          <a:xfrm>
            <a:off x="154234" y="102129"/>
            <a:ext cx="9810604" cy="1216024"/>
          </a:xfrm>
        </p:spPr>
        <p:txBody>
          <a:bodyPr/>
          <a:lstStyle/>
          <a:p>
            <a:r>
              <a:rPr lang="nl-NL" dirty="0"/>
              <a:t>Zomervakantie </a:t>
            </a:r>
          </a:p>
        </p:txBody>
      </p:sp>
      <p:graphicFrame>
        <p:nvGraphicFramePr>
          <p:cNvPr id="15" name="Tijdelijke aanduiding voor inhoud 14">
            <a:extLst>
              <a:ext uri="{FF2B5EF4-FFF2-40B4-BE49-F238E27FC236}">
                <a16:creationId xmlns:a16="http://schemas.microsoft.com/office/drawing/2014/main" id="{2F7CA45F-C541-4E5B-B7B2-631AFC4F85FC}"/>
              </a:ext>
            </a:extLst>
          </p:cNvPr>
          <p:cNvGraphicFramePr>
            <a:graphicFrameLocks noGrp="1"/>
          </p:cNvGraphicFramePr>
          <p:nvPr>
            <p:ph sz="quarter" idx="4"/>
            <p:extLst>
              <p:ext uri="{D42A27DB-BD31-4B8C-83A1-F6EECF244321}">
                <p14:modId xmlns:p14="http://schemas.microsoft.com/office/powerpoint/2010/main" val="3882271040"/>
              </p:ext>
            </p:extLst>
          </p:nvPr>
        </p:nvGraphicFramePr>
        <p:xfrm>
          <a:off x="5956181" y="4615005"/>
          <a:ext cx="5016500" cy="1913160"/>
        </p:xfrm>
        <a:graphic>
          <a:graphicData uri="http://schemas.openxmlformats.org/drawingml/2006/table">
            <a:tbl>
              <a:tblPr firstRow="1" firstCol="1" bandRow="1"/>
              <a:tblGrid>
                <a:gridCol w="2508250">
                  <a:extLst>
                    <a:ext uri="{9D8B030D-6E8A-4147-A177-3AD203B41FA5}">
                      <a16:colId xmlns:a16="http://schemas.microsoft.com/office/drawing/2014/main" val="383327586"/>
                    </a:ext>
                  </a:extLst>
                </a:gridCol>
                <a:gridCol w="2508250">
                  <a:extLst>
                    <a:ext uri="{9D8B030D-6E8A-4147-A177-3AD203B41FA5}">
                      <a16:colId xmlns:a16="http://schemas.microsoft.com/office/drawing/2014/main" val="3758683158"/>
                    </a:ext>
                  </a:extLst>
                </a:gridCol>
              </a:tblGrid>
              <a:tr h="159430">
                <a:tc>
                  <a:txBody>
                    <a:bodyPr/>
                    <a:lstStyle/>
                    <a:p>
                      <a:r>
                        <a:rPr lang="nl-NL" sz="10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Hoofdthema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r>
                        <a:rPr lang="nl-NL" sz="10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Kleur in tekst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extLst>
                  <a:ext uri="{0D108BD9-81ED-4DB2-BD59-A6C34878D82A}">
                    <a16:rowId xmlns:a16="http://schemas.microsoft.com/office/drawing/2014/main" val="4029068135"/>
                  </a:ext>
                </a:extLst>
              </a:tr>
              <a:tr h="159430">
                <a:tc>
                  <a:txBody>
                    <a:bodyPr/>
                    <a:lstStyle/>
                    <a:p>
                      <a:r>
                        <a:rPr lang="nl-NL"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Afstemming </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r>
                        <a:rPr lang="nl-NL" sz="1000" b="1">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Donkergroen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143614691"/>
                  </a:ext>
                </a:extLst>
              </a:tr>
              <a:tr h="159430">
                <a:tc>
                  <a:txBody>
                    <a:bodyPr/>
                    <a:lstStyle/>
                    <a:p>
                      <a:r>
                        <a:rPr lang="nl-NL" sz="1000">
                          <a:effectLst/>
                          <a:latin typeface="Calibri" panose="020F0502020204030204" pitchFamily="34" charset="0"/>
                          <a:ea typeface="Calibri" panose="020F0502020204030204" pitchFamily="34" charset="0"/>
                          <a:cs typeface="Times New Roman" panose="02020603050405020304" pitchFamily="18" charset="0"/>
                        </a:rPr>
                        <a:t>Verantwoordelijkheid </a:t>
                      </a: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r>
                        <a:rPr lang="nl-NL" sz="1000" b="1">
                          <a:solidFill>
                            <a:srgbClr val="1F3864"/>
                          </a:solidFill>
                          <a:effectLst/>
                          <a:latin typeface="Calibri" panose="020F0502020204030204" pitchFamily="34" charset="0"/>
                          <a:ea typeface="Calibri" panose="020F0502020204030204" pitchFamily="34" charset="0"/>
                          <a:cs typeface="Times New Roman" panose="02020603050405020304" pitchFamily="18" charset="0"/>
                        </a:rPr>
                        <a:t>Donkerblauw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129770981"/>
                  </a:ext>
                </a:extLst>
              </a:tr>
              <a:tr h="159430">
                <a:tc>
                  <a:txBody>
                    <a:bodyPr/>
                    <a:lstStyle/>
                    <a:p>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Begeleiding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r>
                        <a:rPr lang="nl-NL" sz="1000" b="1"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Oranje</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512770163"/>
                  </a:ext>
                </a:extLst>
              </a:tr>
              <a:tr h="159430">
                <a:tc>
                  <a:txBody>
                    <a:bodyPr/>
                    <a:lstStyle/>
                    <a:p>
                      <a:r>
                        <a:rPr lang="nl-NL" sz="1000">
                          <a:effectLst/>
                          <a:latin typeface="Calibri" panose="020F0502020204030204" pitchFamily="34" charset="0"/>
                          <a:ea typeface="Calibri" panose="020F0502020204030204" pitchFamily="34" charset="0"/>
                          <a:cs typeface="Times New Roman" panose="02020603050405020304" pitchFamily="18" charset="0"/>
                        </a:rPr>
                        <a:t>Masterclass </a:t>
                      </a: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r>
                        <a:rPr lang="nl-NL" sz="1000" b="1">
                          <a:solidFill>
                            <a:srgbClr val="FF33CC"/>
                          </a:solidFill>
                          <a:effectLst/>
                          <a:latin typeface="Calibri" panose="020F0502020204030204" pitchFamily="34" charset="0"/>
                          <a:ea typeface="Calibri" panose="020F0502020204030204" pitchFamily="34" charset="0"/>
                          <a:cs typeface="Times New Roman" panose="02020603050405020304" pitchFamily="18" charset="0"/>
                        </a:rPr>
                        <a:t>Roze</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34137748"/>
                  </a:ext>
                </a:extLst>
              </a:tr>
              <a:tr h="159430">
                <a:tc>
                  <a:txBody>
                    <a:bodyPr/>
                    <a:lstStyle/>
                    <a:p>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Afstuderen Algemeen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r>
                        <a:rPr lang="nl-NL" sz="1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Paars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229742076"/>
                  </a:ext>
                </a:extLst>
              </a:tr>
              <a:tr h="159430">
                <a:tc>
                  <a:txBody>
                    <a:bodyPr/>
                    <a:lstStyle/>
                    <a:p>
                      <a:r>
                        <a:rPr lang="nl-NL" sz="1000">
                          <a:effectLst/>
                          <a:latin typeface="Calibri" panose="020F0502020204030204" pitchFamily="34" charset="0"/>
                          <a:ea typeface="Calibri" panose="020F0502020204030204" pitchFamily="34" charset="0"/>
                          <a:cs typeface="Times New Roman" panose="02020603050405020304" pitchFamily="18" charset="0"/>
                        </a:rPr>
                        <a:t>Feedback </a:t>
                      </a: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r>
                        <a:rPr lang="nl-NL" sz="1000" b="1">
                          <a:solidFill>
                            <a:srgbClr val="FF6699"/>
                          </a:solidFill>
                          <a:effectLst/>
                          <a:latin typeface="Calibri" panose="020F0502020204030204" pitchFamily="34" charset="0"/>
                          <a:ea typeface="Calibri" panose="020F0502020204030204" pitchFamily="34" charset="0"/>
                          <a:cs typeface="Times New Roman" panose="02020603050405020304" pitchFamily="18" charset="0"/>
                        </a:rPr>
                        <a:t>Lichtroze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710444295"/>
                  </a:ext>
                </a:extLst>
              </a:tr>
              <a:tr h="159430">
                <a:tc>
                  <a:txBody>
                    <a:bodyPr/>
                    <a:lstStyle/>
                    <a:p>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Relatie</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r>
                        <a:rPr lang="nl-NL" sz="1000" b="1">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Lichtgroen</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108976424"/>
                  </a:ext>
                </a:extLst>
              </a:tr>
              <a:tr h="159430">
                <a:tc>
                  <a:txBody>
                    <a:bodyPr/>
                    <a:lstStyle/>
                    <a:p>
                      <a:r>
                        <a:rPr lang="nl-NL" sz="1000">
                          <a:effectLst/>
                          <a:latin typeface="Calibri" panose="020F0502020204030204" pitchFamily="34" charset="0"/>
                          <a:ea typeface="Calibri" panose="020F0502020204030204" pitchFamily="34" charset="0"/>
                          <a:cs typeface="Times New Roman" panose="02020603050405020304" pitchFamily="18" charset="0"/>
                        </a:rPr>
                        <a:t>Beoordeling  </a:t>
                      </a: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r>
                        <a:rPr lang="nl-NL" sz="1000" b="1">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Lichtblauw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272980550"/>
                  </a:ext>
                </a:extLst>
              </a:tr>
              <a:tr h="159430">
                <a:tc>
                  <a:txBody>
                    <a:bodyPr/>
                    <a:lstStyle/>
                    <a:p>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Persoonlijke ontwikkeling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r>
                        <a:rPr lang="nl-NL" sz="1000" b="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Grijs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266787453"/>
                  </a:ext>
                </a:extLst>
              </a:tr>
              <a:tr h="159430">
                <a:tc>
                  <a:txBody>
                    <a:bodyPr/>
                    <a:lstStyle/>
                    <a:p>
                      <a:r>
                        <a:rPr lang="nl-NL" sz="1000">
                          <a:effectLst/>
                          <a:latin typeface="Calibri" panose="020F0502020204030204" pitchFamily="34" charset="0"/>
                          <a:ea typeface="Calibri" panose="020F0502020204030204" pitchFamily="34" charset="0"/>
                          <a:cs typeface="Times New Roman" panose="02020603050405020304" pitchFamily="18" charset="0"/>
                        </a:rPr>
                        <a:t>Aansluiting begeleiding </a:t>
                      </a: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r>
                        <a:rPr lang="nl-NL" sz="10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Rood</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741122672"/>
                  </a:ext>
                </a:extLst>
              </a:tr>
              <a:tr h="159430">
                <a:tc>
                  <a:txBody>
                    <a:bodyPr/>
                    <a:lstStyle/>
                    <a:p>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Vrijheid</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r>
                        <a:rPr lang="nl-NL" sz="1000" b="1" dirty="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Bruin</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86" marR="59786"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027069148"/>
                  </a:ext>
                </a:extLst>
              </a:tr>
            </a:tbl>
          </a:graphicData>
        </a:graphic>
      </p:graphicFrame>
      <p:graphicFrame>
        <p:nvGraphicFramePr>
          <p:cNvPr id="17" name="Tabel 16">
            <a:extLst>
              <a:ext uri="{FF2B5EF4-FFF2-40B4-BE49-F238E27FC236}">
                <a16:creationId xmlns:a16="http://schemas.microsoft.com/office/drawing/2014/main" id="{AFCCC956-CD4B-48C4-BC4D-5613CED75352}"/>
              </a:ext>
            </a:extLst>
          </p:cNvPr>
          <p:cNvGraphicFramePr>
            <a:graphicFrameLocks noGrp="1"/>
          </p:cNvGraphicFramePr>
          <p:nvPr>
            <p:extLst>
              <p:ext uri="{D42A27DB-BD31-4B8C-83A1-F6EECF244321}">
                <p14:modId xmlns:p14="http://schemas.microsoft.com/office/powerpoint/2010/main" val="426815602"/>
              </p:ext>
            </p:extLst>
          </p:nvPr>
        </p:nvGraphicFramePr>
        <p:xfrm>
          <a:off x="5956181" y="2029879"/>
          <a:ext cx="5054980" cy="2194560"/>
        </p:xfrm>
        <a:graphic>
          <a:graphicData uri="http://schemas.openxmlformats.org/drawingml/2006/table">
            <a:tbl>
              <a:tblPr firstRow="1" firstCol="1" bandRow="1"/>
              <a:tblGrid>
                <a:gridCol w="2527490">
                  <a:extLst>
                    <a:ext uri="{9D8B030D-6E8A-4147-A177-3AD203B41FA5}">
                      <a16:colId xmlns:a16="http://schemas.microsoft.com/office/drawing/2014/main" val="720970062"/>
                    </a:ext>
                  </a:extLst>
                </a:gridCol>
                <a:gridCol w="2527490">
                  <a:extLst>
                    <a:ext uri="{9D8B030D-6E8A-4147-A177-3AD203B41FA5}">
                      <a16:colId xmlns:a16="http://schemas.microsoft.com/office/drawing/2014/main" val="1651165003"/>
                    </a:ext>
                  </a:extLst>
                </a:gridCol>
              </a:tblGrid>
              <a:tr h="159430">
                <a:tc>
                  <a:txBody>
                    <a:bodyPr/>
                    <a:lstStyle/>
                    <a:p>
                      <a:r>
                        <a:rPr lang="nl-NL" sz="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Hoofdthema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r>
                        <a:rPr lang="nl-NL" sz="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Kleur in tekst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extLst>
                  <a:ext uri="{0D108BD9-81ED-4DB2-BD59-A6C34878D82A}">
                    <a16:rowId xmlns:a16="http://schemas.microsoft.com/office/drawing/2014/main" val="3137126539"/>
                  </a:ext>
                </a:extLst>
              </a:tr>
              <a:tr h="159430">
                <a:tc>
                  <a:txBody>
                    <a:bodyPr/>
                    <a:lstStyle/>
                    <a:p>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Afstemming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r>
                        <a:rPr lang="nl-NL" sz="1200" b="1">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Donkergroen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726309116"/>
                  </a:ext>
                </a:extLst>
              </a:tr>
              <a:tr h="159430">
                <a:tc>
                  <a:txBody>
                    <a:bodyPr/>
                    <a:lstStyle/>
                    <a:p>
                      <a:r>
                        <a:rPr lang="nl-NL" sz="1200">
                          <a:effectLst/>
                          <a:latin typeface="Calibri" panose="020F0502020204030204" pitchFamily="34" charset="0"/>
                          <a:ea typeface="Calibri" panose="020F0502020204030204" pitchFamily="34" charset="0"/>
                          <a:cs typeface="Times New Roman" panose="02020603050405020304" pitchFamily="18" charset="0"/>
                        </a:rPr>
                        <a:t>Verantwoordelijkheid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r>
                        <a:rPr lang="nl-NL" sz="1200" b="1">
                          <a:solidFill>
                            <a:srgbClr val="1F3864"/>
                          </a:solidFill>
                          <a:effectLst/>
                          <a:latin typeface="Calibri" panose="020F0502020204030204" pitchFamily="34" charset="0"/>
                          <a:ea typeface="Calibri" panose="020F0502020204030204" pitchFamily="34" charset="0"/>
                          <a:cs typeface="Times New Roman" panose="02020603050405020304" pitchFamily="18" charset="0"/>
                        </a:rPr>
                        <a:t>Donkerblauw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563542205"/>
                  </a:ext>
                </a:extLst>
              </a:tr>
              <a:tr h="159430">
                <a:tc>
                  <a:txBody>
                    <a:bodyPr/>
                    <a:lstStyle/>
                    <a:p>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Begeleiding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r>
                        <a:rPr lang="nl-NL" sz="1200" b="1">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Oranje</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737653681"/>
                  </a:ext>
                </a:extLst>
              </a:tr>
              <a:tr h="159430">
                <a:tc>
                  <a:txBody>
                    <a:bodyPr/>
                    <a:lstStyle/>
                    <a:p>
                      <a:r>
                        <a:rPr lang="nl-NL" sz="1200">
                          <a:effectLst/>
                          <a:latin typeface="Calibri" panose="020F0502020204030204" pitchFamily="34" charset="0"/>
                          <a:ea typeface="Calibri" panose="020F0502020204030204" pitchFamily="34" charset="0"/>
                          <a:cs typeface="Times New Roman" panose="02020603050405020304" pitchFamily="18" charset="0"/>
                        </a:rPr>
                        <a:t>Aansluiting in de begeleiding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r>
                        <a:rPr lang="nl-NL" sz="12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Rood</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356174612"/>
                  </a:ext>
                </a:extLst>
              </a:tr>
              <a:tr h="159430">
                <a:tc>
                  <a:txBody>
                    <a:bodyPr/>
                    <a:lstStyle/>
                    <a:p>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Achtergrond loopbaan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r>
                        <a:rPr lang="nl-NL" sz="12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Paars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047901570"/>
                  </a:ext>
                </a:extLst>
              </a:tr>
              <a:tr h="159430">
                <a:tc>
                  <a:txBody>
                    <a:bodyPr/>
                    <a:lstStyle/>
                    <a:p>
                      <a:r>
                        <a:rPr lang="nl-NL" sz="1200">
                          <a:effectLst/>
                          <a:latin typeface="Calibri" panose="020F0502020204030204" pitchFamily="34" charset="0"/>
                          <a:ea typeface="Calibri" panose="020F0502020204030204" pitchFamily="34" charset="0"/>
                          <a:cs typeface="Times New Roman" panose="02020603050405020304" pitchFamily="18" charset="0"/>
                        </a:rPr>
                        <a:t>Tijd</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r>
                        <a:rPr lang="nl-NL" sz="1200" b="1">
                          <a:solidFill>
                            <a:srgbClr val="FF00FF"/>
                          </a:solidFill>
                          <a:effectLst/>
                          <a:latin typeface="Calibri" panose="020F0502020204030204" pitchFamily="34" charset="0"/>
                          <a:ea typeface="Calibri" panose="020F0502020204030204" pitchFamily="34" charset="0"/>
                          <a:cs typeface="Times New Roman" panose="02020603050405020304" pitchFamily="18" charset="0"/>
                        </a:rPr>
                        <a:t>Roze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350935438"/>
                  </a:ext>
                </a:extLst>
              </a:tr>
              <a:tr h="159430">
                <a:tc>
                  <a:txBody>
                    <a:bodyPr/>
                    <a:lstStyle/>
                    <a:p>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Professionele identiteit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r>
                        <a:rPr lang="nl-NL" sz="1200" b="1">
                          <a:solidFill>
                            <a:srgbClr val="996633"/>
                          </a:solidFill>
                          <a:effectLst/>
                          <a:latin typeface="Calibri" panose="020F0502020204030204" pitchFamily="34" charset="0"/>
                          <a:ea typeface="Calibri" panose="020F0502020204030204" pitchFamily="34" charset="0"/>
                          <a:cs typeface="Times New Roman" panose="02020603050405020304" pitchFamily="18" charset="0"/>
                        </a:rPr>
                        <a:t>Bruin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4086981013"/>
                  </a:ext>
                </a:extLst>
              </a:tr>
              <a:tr h="159430">
                <a:tc>
                  <a:txBody>
                    <a:bodyPr/>
                    <a:lstStyle/>
                    <a:p>
                      <a:r>
                        <a:rPr lang="nl-NL" sz="1200">
                          <a:effectLst/>
                          <a:latin typeface="Calibri" panose="020F0502020204030204" pitchFamily="34" charset="0"/>
                          <a:ea typeface="Calibri" panose="020F0502020204030204" pitchFamily="34" charset="0"/>
                          <a:cs typeface="Times New Roman" panose="02020603050405020304" pitchFamily="18" charset="0"/>
                        </a:rPr>
                        <a:t>Feedback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r>
                        <a:rPr lang="nl-NL" sz="1200" b="1">
                          <a:solidFill>
                            <a:srgbClr val="FF6699"/>
                          </a:solidFill>
                          <a:effectLst/>
                          <a:latin typeface="Calibri" panose="020F0502020204030204" pitchFamily="34" charset="0"/>
                          <a:ea typeface="Calibri" panose="020F0502020204030204" pitchFamily="34" charset="0"/>
                          <a:cs typeface="Times New Roman" panose="02020603050405020304" pitchFamily="18" charset="0"/>
                        </a:rPr>
                        <a:t>Lichtroze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739021560"/>
                  </a:ext>
                </a:extLst>
              </a:tr>
              <a:tr h="159430">
                <a:tc>
                  <a:txBody>
                    <a:bodyPr/>
                    <a:lstStyle/>
                    <a:p>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Relaties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r>
                        <a:rPr lang="nl-NL" sz="1200" b="1">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Lichtgroen</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257152459"/>
                  </a:ext>
                </a:extLst>
              </a:tr>
              <a:tr h="159430">
                <a:tc>
                  <a:txBody>
                    <a:bodyPr/>
                    <a:lstStyle/>
                    <a:p>
                      <a:r>
                        <a:rPr lang="nl-NL" sz="1200">
                          <a:effectLst/>
                          <a:latin typeface="Calibri" panose="020F0502020204030204" pitchFamily="34" charset="0"/>
                          <a:ea typeface="Calibri" panose="020F0502020204030204" pitchFamily="34" charset="0"/>
                          <a:cs typeface="Times New Roman" panose="02020603050405020304" pitchFamily="18" charset="0"/>
                        </a:rPr>
                        <a:t>Beoordeling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r>
                        <a:rPr lang="nl-NL" sz="1200" b="1">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Lichtblauw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2689200494"/>
                  </a:ext>
                </a:extLst>
              </a:tr>
              <a:tr h="159430">
                <a:tc>
                  <a:txBody>
                    <a:bodyPr/>
                    <a:lstStyle/>
                    <a:p>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Persoonlijke ontwikkeling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r>
                        <a:rPr lang="nl-NL" sz="1200" b="1" dirty="0">
                          <a:solidFill>
                            <a:srgbClr val="666699"/>
                          </a:solidFill>
                          <a:effectLst/>
                          <a:latin typeface="Calibri" panose="020F0502020204030204" pitchFamily="34" charset="0"/>
                          <a:ea typeface="Calibri" panose="020F0502020204030204" pitchFamily="34" charset="0"/>
                          <a:cs typeface="Times New Roman" panose="02020603050405020304" pitchFamily="18" charset="0"/>
                        </a:rPr>
                        <a:t>Grijs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847427806"/>
                  </a:ext>
                </a:extLst>
              </a:tr>
            </a:tbl>
          </a:graphicData>
        </a:graphic>
      </p:graphicFrame>
      <p:pic>
        <p:nvPicPr>
          <p:cNvPr id="5" name="Graphic 4" descr="Badge: 1 silhouet">
            <a:extLst>
              <a:ext uri="{FF2B5EF4-FFF2-40B4-BE49-F238E27FC236}">
                <a16:creationId xmlns:a16="http://schemas.microsoft.com/office/drawing/2014/main" id="{3C542463-0B71-4E25-A036-4BF234E112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675" y="2078629"/>
            <a:ext cx="590096" cy="590096"/>
          </a:xfrm>
          <a:prstGeom prst="rect">
            <a:avLst/>
          </a:prstGeom>
        </p:spPr>
      </p:pic>
      <p:pic>
        <p:nvPicPr>
          <p:cNvPr id="9" name="Graphic 8" descr="Badge silhouet">
            <a:extLst>
              <a:ext uri="{FF2B5EF4-FFF2-40B4-BE49-F238E27FC236}">
                <a16:creationId xmlns:a16="http://schemas.microsoft.com/office/drawing/2014/main" id="{4FA805FD-B918-4DDE-A9FE-CDCF82139E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76531" y="1087437"/>
            <a:ext cx="778223" cy="778223"/>
          </a:xfrm>
          <a:prstGeom prst="rect">
            <a:avLst/>
          </a:prstGeom>
        </p:spPr>
      </p:pic>
    </p:spTree>
    <p:extLst>
      <p:ext uri="{BB962C8B-B14F-4D97-AF65-F5344CB8AC3E}">
        <p14:creationId xmlns:p14="http://schemas.microsoft.com/office/powerpoint/2010/main" val="4070568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BAB0E-16F2-46B6-A137-5A7FE115D273}"/>
              </a:ext>
            </a:extLst>
          </p:cNvPr>
          <p:cNvSpPr>
            <a:spLocks noGrp="1"/>
          </p:cNvSpPr>
          <p:nvPr>
            <p:ph type="title"/>
          </p:nvPr>
        </p:nvSpPr>
        <p:spPr>
          <a:xfrm>
            <a:off x="1050879" y="609601"/>
            <a:ext cx="9810604" cy="899603"/>
          </a:xfrm>
        </p:spPr>
        <p:txBody>
          <a:bodyPr/>
          <a:lstStyle/>
          <a:p>
            <a:r>
              <a:rPr lang="nl-NL" dirty="0"/>
              <a:t>Voorbeeld </a:t>
            </a:r>
          </a:p>
        </p:txBody>
      </p:sp>
      <p:pic>
        <p:nvPicPr>
          <p:cNvPr id="5" name="Tijdelijke aanduiding voor inhoud 4">
            <a:extLst>
              <a:ext uri="{FF2B5EF4-FFF2-40B4-BE49-F238E27FC236}">
                <a16:creationId xmlns:a16="http://schemas.microsoft.com/office/drawing/2014/main" id="{311EBA33-BAEA-48B3-81A9-5E7B5926BF0B}"/>
              </a:ext>
            </a:extLst>
          </p:cNvPr>
          <p:cNvPicPr>
            <a:picLocks noGrp="1" noChangeAspect="1"/>
          </p:cNvPicPr>
          <p:nvPr>
            <p:ph idx="1"/>
          </p:nvPr>
        </p:nvPicPr>
        <p:blipFill>
          <a:blip r:embed="rId2"/>
          <a:stretch>
            <a:fillRect/>
          </a:stretch>
        </p:blipFill>
        <p:spPr>
          <a:xfrm>
            <a:off x="571530" y="1509204"/>
            <a:ext cx="10184417" cy="4482768"/>
          </a:xfrm>
        </p:spPr>
      </p:pic>
    </p:spTree>
    <p:extLst>
      <p:ext uri="{BB962C8B-B14F-4D97-AF65-F5344CB8AC3E}">
        <p14:creationId xmlns:p14="http://schemas.microsoft.com/office/powerpoint/2010/main" val="3041322836"/>
      </p:ext>
    </p:extLst>
  </p:cSld>
  <p:clrMapOvr>
    <a:masterClrMapping/>
  </p:clrMapOvr>
</p:sld>
</file>

<file path=ppt/theme/theme1.xml><?xml version="1.0" encoding="utf-8"?>
<a:theme xmlns:a="http://schemas.openxmlformats.org/drawingml/2006/main" name="ArchiveVTI">
  <a:themeElements>
    <a:clrScheme name="AnalogousFromRegularSeedLeftStep">
      <a:dk1>
        <a:srgbClr val="000000"/>
      </a:dk1>
      <a:lt1>
        <a:srgbClr val="FFFFFF"/>
      </a:lt1>
      <a:dk2>
        <a:srgbClr val="22243E"/>
      </a:dk2>
      <a:lt2>
        <a:srgbClr val="E8E2E5"/>
      </a:lt2>
      <a:accent1>
        <a:srgbClr val="47B479"/>
      </a:accent1>
      <a:accent2>
        <a:srgbClr val="3BB140"/>
      </a:accent2>
      <a:accent3>
        <a:srgbClr val="6DB146"/>
      </a:accent3>
      <a:accent4>
        <a:srgbClr val="93AB39"/>
      </a:accent4>
      <a:accent5>
        <a:srgbClr val="B69F47"/>
      </a:accent5>
      <a:accent6>
        <a:srgbClr val="B1683B"/>
      </a:accent6>
      <a:hlink>
        <a:srgbClr val="BF3F84"/>
      </a:hlink>
      <a:folHlink>
        <a:srgbClr val="7F7F7F"/>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495</Words>
  <Application>Microsoft Office PowerPoint</Application>
  <PresentationFormat>Breedbeeld</PresentationFormat>
  <Paragraphs>118</Paragraphs>
  <Slides>25</Slides>
  <Notes>0</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25</vt:i4>
      </vt:variant>
    </vt:vector>
  </HeadingPairs>
  <TitlesOfParts>
    <vt:vector size="30" baseType="lpstr">
      <vt:lpstr>Arial</vt:lpstr>
      <vt:lpstr>Bembo</vt:lpstr>
      <vt:lpstr>Calibri</vt:lpstr>
      <vt:lpstr>Century Gothic</vt:lpstr>
      <vt:lpstr>ArchiveVTI</vt:lpstr>
      <vt:lpstr>Actieonderzoek   </vt:lpstr>
      <vt:lpstr>PowerPoint-presentatie</vt:lpstr>
      <vt:lpstr>Oriënteren in de praktijk </vt:lpstr>
      <vt:lpstr>Oriënteren in de praktijk </vt:lpstr>
      <vt:lpstr>MemberCheck</vt:lpstr>
      <vt:lpstr>Vraagstuk Concretiseren</vt:lpstr>
      <vt:lpstr>Literatuur</vt:lpstr>
      <vt:lpstr>Zomervakantie </vt:lpstr>
      <vt:lpstr>Voorbeeld </vt:lpstr>
      <vt:lpstr>Hoofdthema’s → SubThema’s </vt:lpstr>
      <vt:lpstr>Nieuwe Schooljaar – Laatste 7 weken </vt:lpstr>
      <vt:lpstr>Nieuwe Schooljaar- stap 1 </vt:lpstr>
      <vt:lpstr>Samenvoegen</vt:lpstr>
      <vt:lpstr>Samengevoegde Resultaten </vt:lpstr>
      <vt:lpstr>Nieuwe schooljaar – stap 3 </vt:lpstr>
      <vt:lpstr>Actie 5 Verleden, Heden &amp; Toekomst </vt:lpstr>
      <vt:lpstr>PowerPoint-presentatie</vt:lpstr>
      <vt:lpstr>PowerPoint-presentatie</vt:lpstr>
      <vt:lpstr>PowerPoint-presentatie</vt:lpstr>
      <vt:lpstr>PowerPoint-presentatie</vt:lpstr>
      <vt:lpstr>PowerPoint-presentatie</vt:lpstr>
      <vt:lpstr>Afstudeerzitting </vt:lpstr>
      <vt:lpstr>Waar lopen we nog tegen aan? </vt:lpstr>
      <vt:lpstr>PowerPoint-presentatie</vt:lpstr>
      <vt:lpstr>Zijn er nog vragen?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Actieonderzoek</dc:title>
  <dc:creator>Angel Fernando</dc:creator>
  <cp:lastModifiedBy>Tonnie van der Zouwen</cp:lastModifiedBy>
  <cp:revision>26</cp:revision>
  <dcterms:created xsi:type="dcterms:W3CDTF">2021-09-06T18:34:00Z</dcterms:created>
  <dcterms:modified xsi:type="dcterms:W3CDTF">2021-09-09T07:52:45Z</dcterms:modified>
</cp:coreProperties>
</file>